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8" r:id="rId5"/>
    <p:sldId id="259" r:id="rId6"/>
    <p:sldId id="289" r:id="rId7"/>
    <p:sldId id="290" r:id="rId8"/>
    <p:sldId id="332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30" r:id="rId17"/>
    <p:sldId id="331" r:id="rId18"/>
    <p:sldId id="302" r:id="rId19"/>
    <p:sldId id="324" r:id="rId20"/>
    <p:sldId id="325" r:id="rId21"/>
    <p:sldId id="326" r:id="rId22"/>
    <p:sldId id="327" r:id="rId23"/>
    <p:sldId id="328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8FF"/>
    <a:srgbClr val="FFA03D"/>
    <a:srgbClr val="9A5F27"/>
    <a:srgbClr val="299B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03" autoAdjust="0"/>
  </p:normalViewPr>
  <p:slideViewPr>
    <p:cSldViewPr snapToGrid="0">
      <p:cViewPr varScale="1">
        <p:scale>
          <a:sx n="126" d="100"/>
          <a:sy n="126" d="100"/>
        </p:scale>
        <p:origin x="158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83ED8F2C-418A-478D-BC8B-68260CE89503}"/>
    <pc:docChg chg="modSld">
      <pc:chgData name="濬澤" userId="e8b9fee4-4906-45f3-9dc4-f14c03e002fa" providerId="ADAL" clId="{83ED8F2C-418A-478D-BC8B-68260CE89503}" dt="2022-10-02T13:24:38.150" v="2" actId="20577"/>
      <pc:docMkLst>
        <pc:docMk/>
      </pc:docMkLst>
      <pc:sldChg chg="modSp mod">
        <pc:chgData name="濬澤" userId="e8b9fee4-4906-45f3-9dc4-f14c03e002fa" providerId="ADAL" clId="{83ED8F2C-418A-478D-BC8B-68260CE89503}" dt="2022-10-02T13:24:38.150" v="2" actId="20577"/>
        <pc:sldMkLst>
          <pc:docMk/>
          <pc:sldMk cId="2397634529" sldId="259"/>
        </pc:sldMkLst>
        <pc:spChg chg="mod">
          <ac:chgData name="濬澤" userId="e8b9fee4-4906-45f3-9dc4-f14c03e002fa" providerId="ADAL" clId="{83ED8F2C-418A-478D-BC8B-68260CE89503}" dt="2022-10-02T13:24:38.150" v="2" actId="20577"/>
          <ac:spMkLst>
            <pc:docMk/>
            <pc:sldMk cId="2397634529" sldId="259"/>
            <ac:spMk id="5" creationId="{79872AA7-0CE8-4E5D-96A7-C2F144EEFC1B}"/>
          </ac:spMkLst>
        </pc:spChg>
      </pc:sldChg>
    </pc:docChg>
  </pc:docChgLst>
  <pc:docChgLst>
    <pc:chgData name="濬澤" userId="e8b9fee4-4906-45f3-9dc4-f14c03e002fa" providerId="ADAL" clId="{A9637433-CA71-47A1-80C1-61C466C29006}"/>
    <pc:docChg chg="modSld">
      <pc:chgData name="濬澤" userId="e8b9fee4-4906-45f3-9dc4-f14c03e002fa" providerId="ADAL" clId="{A9637433-CA71-47A1-80C1-61C466C29006}" dt="2022-10-22T09:08:13.581" v="442" actId="20577"/>
      <pc:docMkLst>
        <pc:docMk/>
      </pc:docMkLst>
      <pc:sldChg chg="modNotesTx">
        <pc:chgData name="濬澤" userId="e8b9fee4-4906-45f3-9dc4-f14c03e002fa" providerId="ADAL" clId="{A9637433-CA71-47A1-80C1-61C466C29006}" dt="2022-10-22T09:03:24.726" v="180" actId="20577"/>
        <pc:sldMkLst>
          <pc:docMk/>
          <pc:sldMk cId="3353403231" sldId="296"/>
        </pc:sldMkLst>
      </pc:sldChg>
      <pc:sldChg chg="modNotesTx">
        <pc:chgData name="濬澤" userId="e8b9fee4-4906-45f3-9dc4-f14c03e002fa" providerId="ADAL" clId="{A9637433-CA71-47A1-80C1-61C466C29006}" dt="2022-10-22T09:03:34.852" v="217" actId="20577"/>
        <pc:sldMkLst>
          <pc:docMk/>
          <pc:sldMk cId="530661362" sldId="297"/>
        </pc:sldMkLst>
      </pc:sldChg>
      <pc:sldChg chg="modNotesTx">
        <pc:chgData name="濬澤" userId="e8b9fee4-4906-45f3-9dc4-f14c03e002fa" providerId="ADAL" clId="{A9637433-CA71-47A1-80C1-61C466C29006}" dt="2022-10-22T09:04:31.032" v="374" actId="20577"/>
        <pc:sldMkLst>
          <pc:docMk/>
          <pc:sldMk cId="53110276" sldId="298"/>
        </pc:sldMkLst>
      </pc:sldChg>
      <pc:sldChg chg="modNotesTx">
        <pc:chgData name="濬澤" userId="e8b9fee4-4906-45f3-9dc4-f14c03e002fa" providerId="ADAL" clId="{A9637433-CA71-47A1-80C1-61C466C29006}" dt="2022-10-22T09:05:38.529" v="380" actId="20577"/>
        <pc:sldMkLst>
          <pc:docMk/>
          <pc:sldMk cId="963906445" sldId="300"/>
        </pc:sldMkLst>
      </pc:sldChg>
      <pc:sldChg chg="modNotesTx">
        <pc:chgData name="濬澤" userId="e8b9fee4-4906-45f3-9dc4-f14c03e002fa" providerId="ADAL" clId="{A9637433-CA71-47A1-80C1-61C466C29006}" dt="2022-10-22T09:08:13.581" v="442" actId="20577"/>
        <pc:sldMkLst>
          <pc:docMk/>
          <pc:sldMk cId="1132040007" sldId="302"/>
        </pc:sldMkLst>
      </pc:sldChg>
    </pc:docChg>
  </pc:docChgLst>
  <pc:docChgLst>
    <pc:chgData name="濬澤" userId="e8b9fee4-4906-45f3-9dc4-f14c03e002fa" providerId="ADAL" clId="{9354F066-9873-4462-80D7-F5E53A75AC44}"/>
    <pc:docChg chg="undo custSel addSld delSld modSld">
      <pc:chgData name="濬澤" userId="e8b9fee4-4906-45f3-9dc4-f14c03e002fa" providerId="ADAL" clId="{9354F066-9873-4462-80D7-F5E53A75AC44}" dt="2022-09-15T05:29:14.150" v="313" actId="47"/>
      <pc:docMkLst>
        <pc:docMk/>
      </pc:docMkLst>
      <pc:sldChg chg="modSp mod">
        <pc:chgData name="濬澤" userId="e8b9fee4-4906-45f3-9dc4-f14c03e002fa" providerId="ADAL" clId="{9354F066-9873-4462-80D7-F5E53A75AC44}" dt="2022-09-15T02:06:58.683" v="7" actId="20577"/>
        <pc:sldMkLst>
          <pc:docMk/>
          <pc:sldMk cId="1363655715" sldId="258"/>
        </pc:sldMkLst>
        <pc:spChg chg="mod">
          <ac:chgData name="濬澤" userId="e8b9fee4-4906-45f3-9dc4-f14c03e002fa" providerId="ADAL" clId="{9354F066-9873-4462-80D7-F5E53A75AC44}" dt="2022-09-15T02:06:26.877" v="1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9354F066-9873-4462-80D7-F5E53A75AC44}" dt="2022-09-15T02:06:58.683" v="7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9354F066-9873-4462-80D7-F5E53A75AC44}" dt="2022-09-15T02:08:53.082" v="18" actId="20577"/>
        <pc:sldMkLst>
          <pc:docMk/>
          <pc:sldMk cId="2397634529" sldId="259"/>
        </pc:sldMkLst>
        <pc:spChg chg="mod">
          <ac:chgData name="濬澤" userId="e8b9fee4-4906-45f3-9dc4-f14c03e002fa" providerId="ADAL" clId="{9354F066-9873-4462-80D7-F5E53A75AC44}" dt="2022-09-15T02:07:27.327" v="15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9354F066-9873-4462-80D7-F5E53A75AC44}" dt="2022-09-15T05:29:14.150" v="313" actId="47"/>
        <pc:sldMkLst>
          <pc:docMk/>
          <pc:sldMk cId="3829833540" sldId="287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156395367" sldId="288"/>
        </pc:sldMkLst>
      </pc:sldChg>
      <pc:sldChg chg="modSp new mod modNotesTx">
        <pc:chgData name="濬澤" userId="e8b9fee4-4906-45f3-9dc4-f14c03e002fa" providerId="ADAL" clId="{9354F066-9873-4462-80D7-F5E53A75AC44}" dt="2022-09-15T02:11:32.829" v="29" actId="20577"/>
        <pc:sldMkLst>
          <pc:docMk/>
          <pc:sldMk cId="1404882607" sldId="288"/>
        </pc:sldMkLst>
        <pc:spChg chg="mod">
          <ac:chgData name="濬澤" userId="e8b9fee4-4906-45f3-9dc4-f14c03e002fa" providerId="ADAL" clId="{9354F066-9873-4462-80D7-F5E53A75AC44}" dt="2022-09-15T02:11:17.426" v="24" actId="403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9354F066-9873-4462-80D7-F5E53A75AC44}" dt="2022-09-15T02:11:23.176" v="25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2:00.632" v="35" actId="478"/>
        <pc:sldMkLst>
          <pc:docMk/>
          <pc:sldMk cId="1584528553" sldId="289"/>
        </pc:sldMkLst>
        <pc:spChg chg="mod">
          <ac:chgData name="濬澤" userId="e8b9fee4-4906-45f3-9dc4-f14c03e002fa" providerId="ADAL" clId="{9354F066-9873-4462-80D7-F5E53A75AC44}" dt="2022-09-15T02:11:45.639" v="32" actId="27636"/>
          <ac:spMkLst>
            <pc:docMk/>
            <pc:sldMk cId="1584528553" sldId="289"/>
            <ac:spMk id="2" creationId="{43171806-4CC4-4FDC-837E-A6FCE2E3382D}"/>
          </ac:spMkLst>
        </pc:spChg>
        <pc:spChg chg="del">
          <ac:chgData name="濬澤" userId="e8b9fee4-4906-45f3-9dc4-f14c03e002fa" providerId="ADAL" clId="{9354F066-9873-4462-80D7-F5E53A75AC44}" dt="2022-09-15T02:12:00.632" v="35" actId="478"/>
          <ac:spMkLst>
            <pc:docMk/>
            <pc:sldMk cId="1584528553" sldId="289"/>
            <ac:spMk id="3" creationId="{AE1A2045-DDAD-4436-B3B4-F91F9B69FACB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4" creationId="{A9ADF1EE-203C-4669-A604-00DFE687605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5" creationId="{FF537CAA-F4D2-4EF5-B528-9979B3776CDD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6" creationId="{E8435153-07C6-4B2D-A87B-25AD057A1F42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7" creationId="{55F2D39A-83A1-4DA1-938F-99D8E97678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8" creationId="{69F27211-9257-48DB-B093-9DF40AA810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9" creationId="{413D083E-7417-42C9-84EF-D328F3CCA74A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0" creationId="{B6B586E5-BD9C-4F2F-9862-4DE84411632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1" creationId="{F4BF1097-057C-4B41-B4E9-7F969A5ACCA0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2" creationId="{8487492F-3751-4831-961A-3DF9C4B3744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3" creationId="{2AD67F89-F229-4E8A-8772-77DB643C42F6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4" creationId="{5F239F35-1595-4493-8347-07748B24882A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155722321" sldId="289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998963497" sldId="290"/>
        </pc:sldMkLst>
      </pc:sldChg>
      <pc:sldChg chg="addSp delSp modSp new mod modNotesTx">
        <pc:chgData name="濬澤" userId="e8b9fee4-4906-45f3-9dc4-f14c03e002fa" providerId="ADAL" clId="{9354F066-9873-4462-80D7-F5E53A75AC44}" dt="2022-09-15T02:12:51.717" v="43" actId="20577"/>
        <pc:sldMkLst>
          <pc:docMk/>
          <pc:sldMk cId="1725352072" sldId="290"/>
        </pc:sldMkLst>
        <pc:spChg chg="mod">
          <ac:chgData name="濬澤" userId="e8b9fee4-4906-45f3-9dc4-f14c03e002fa" providerId="ADAL" clId="{9354F066-9873-4462-80D7-F5E53A75AC44}" dt="2022-09-15T02:12:14.318" v="38" actId="27636"/>
          <ac:spMkLst>
            <pc:docMk/>
            <pc:sldMk cId="1725352072" sldId="290"/>
            <ac:spMk id="2" creationId="{CCE63C7B-7BDB-497D-8D5E-15A3857FEDC1}"/>
          </ac:spMkLst>
        </pc:spChg>
        <pc:spChg chg="del">
          <ac:chgData name="濬澤" userId="e8b9fee4-4906-45f3-9dc4-f14c03e002fa" providerId="ADAL" clId="{9354F066-9873-4462-80D7-F5E53A75AC44}" dt="2022-09-15T02:12:32.447" v="41" actId="478"/>
          <ac:spMkLst>
            <pc:docMk/>
            <pc:sldMk cId="1725352072" sldId="290"/>
            <ac:spMk id="3" creationId="{0BDC57CD-39B5-4118-AD92-A33C07B825A8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4" creationId="{5573F37A-487D-46A2-9858-4202483FE632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5" creationId="{61768CF0-E833-4316-B299-E4A8011FEAD9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6" creationId="{800DF6EF-D52A-4D67-9967-1F388868F72D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7" creationId="{00DC54F6-AF2B-4B6E-8ACA-39F0A75EF6B1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8" creationId="{0DF2D0F9-64C8-48C7-9F89-91919737FA9C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9" creationId="{2CF1D882-0BE4-4CFF-BF2E-4D3EF99B7C1E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10" creationId="{02A8B74C-BEC9-407F-84C7-5EFEE514B6EB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81429434" sldId="291"/>
        </pc:sldMkLst>
      </pc:sldChg>
      <pc:sldChg chg="addSp delSp modSp new mod modNotesTx">
        <pc:chgData name="濬澤" userId="e8b9fee4-4906-45f3-9dc4-f14c03e002fa" providerId="ADAL" clId="{9354F066-9873-4462-80D7-F5E53A75AC44}" dt="2022-09-15T02:13:24.346" v="51" actId="20577"/>
        <pc:sldMkLst>
          <pc:docMk/>
          <pc:sldMk cId="1967202212" sldId="291"/>
        </pc:sldMkLst>
        <pc:spChg chg="mod">
          <ac:chgData name="濬澤" userId="e8b9fee4-4906-45f3-9dc4-f14c03e002fa" providerId="ADAL" clId="{9354F066-9873-4462-80D7-F5E53A75AC44}" dt="2022-09-15T02:13:00.867" v="46" actId="27636"/>
          <ac:spMkLst>
            <pc:docMk/>
            <pc:sldMk cId="1967202212" sldId="291"/>
            <ac:spMk id="2" creationId="{EF83AA7C-0692-4E8B-A1B6-2E13F864FD15}"/>
          </ac:spMkLst>
        </pc:spChg>
        <pc:spChg chg="del">
          <ac:chgData name="濬澤" userId="e8b9fee4-4906-45f3-9dc4-f14c03e002fa" providerId="ADAL" clId="{9354F066-9873-4462-80D7-F5E53A75AC44}" dt="2022-09-15T02:13:17.987" v="49" actId="478"/>
          <ac:spMkLst>
            <pc:docMk/>
            <pc:sldMk cId="1967202212" sldId="291"/>
            <ac:spMk id="3" creationId="{4163E966-DE6F-4EBE-B220-5FC462E5E79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4" creationId="{46B68520-69F1-45D3-9279-804495609B6B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5" creationId="{DD9751B0-AF8E-4321-849A-60FF8BEEBB0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6" creationId="{FE1A6AA7-D408-40AB-B238-D061291A602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7" creationId="{8F669B8C-9EC7-478A-83FD-7DCC6747FFF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8" creationId="{1B11A086-6A01-4F73-AE2A-5A057C331A92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9" creationId="{5AC6C654-0749-41F6-A050-DFF2A786DDB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0" creationId="{CB2241AE-7C7F-4EE8-B98E-D1D44885834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1" creationId="{87E2BA46-90F6-4407-8CE4-E95F7237D99F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2" creationId="{5AB12072-E50B-41C3-98B0-7BF30B147F1D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3" creationId="{7686C137-75E7-4D20-8A44-6707625AA4E0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3034581564" sldId="292"/>
        </pc:sldMkLst>
      </pc:sldChg>
      <pc:sldChg chg="addSp delSp modSp new mod modNotesTx">
        <pc:chgData name="濬澤" userId="e8b9fee4-4906-45f3-9dc4-f14c03e002fa" providerId="ADAL" clId="{9354F066-9873-4462-80D7-F5E53A75AC44}" dt="2022-09-15T02:13:57.727" v="59" actId="20577"/>
        <pc:sldMkLst>
          <pc:docMk/>
          <pc:sldMk cId="4258361091" sldId="292"/>
        </pc:sldMkLst>
        <pc:spChg chg="mod">
          <ac:chgData name="濬澤" userId="e8b9fee4-4906-45f3-9dc4-f14c03e002fa" providerId="ADAL" clId="{9354F066-9873-4462-80D7-F5E53A75AC44}" dt="2022-09-15T02:13:37.079" v="54" actId="27636"/>
          <ac:spMkLst>
            <pc:docMk/>
            <pc:sldMk cId="4258361091" sldId="292"/>
            <ac:spMk id="2" creationId="{BA739AB2-77CE-49F2-8B03-9F4DF7CA2D49}"/>
          </ac:spMkLst>
        </pc:spChg>
        <pc:spChg chg="del">
          <ac:chgData name="濬澤" userId="e8b9fee4-4906-45f3-9dc4-f14c03e002fa" providerId="ADAL" clId="{9354F066-9873-4462-80D7-F5E53A75AC44}" dt="2022-09-15T02:13:45.955" v="55" actId="478"/>
          <ac:spMkLst>
            <pc:docMk/>
            <pc:sldMk cId="4258361091" sldId="292"/>
            <ac:spMk id="3" creationId="{9FB989CD-031C-4F43-91B2-BA18AE042CBC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4" creationId="{3131177C-B472-4ECE-92E3-8E97D593151A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5" creationId="{025DA47D-12D6-452B-98BE-C539028B2FF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6" creationId="{D5716E1F-ABBD-4CA6-BFDE-25044D3CEEF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7" creationId="{73B125C7-6CF2-47B9-84CE-5F540CCF4E7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8" creationId="{EB8C46C9-327D-46FE-83D7-B0DFD99DE359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9" creationId="{ECB04E09-983E-4F55-8DBD-AB62A454C03F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0" creationId="{B09A2C0E-A868-4D91-AF79-45642B51A8E4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1" creationId="{BF8B23A3-37FC-4E1B-9689-8D3A5E8B3A3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2" creationId="{63AB1B5C-660D-4194-8771-A6D0C91CB7FA}"/>
          </ac:spMkLst>
        </pc:spChg>
      </pc:sldChg>
      <pc:sldChg chg="addSp delSp modSp new mod modNotesTx">
        <pc:chgData name="濬澤" userId="e8b9fee4-4906-45f3-9dc4-f14c03e002fa" providerId="ADAL" clId="{9354F066-9873-4462-80D7-F5E53A75AC44}" dt="2022-09-15T02:15:20.758" v="96" actId="20577"/>
        <pc:sldMkLst>
          <pc:docMk/>
          <pc:sldMk cId="1956228273" sldId="293"/>
        </pc:sldMkLst>
        <pc:spChg chg="mod">
          <ac:chgData name="濬澤" userId="e8b9fee4-4906-45f3-9dc4-f14c03e002fa" providerId="ADAL" clId="{9354F066-9873-4462-80D7-F5E53A75AC44}" dt="2022-09-15T02:14:05.903" v="62" actId="27636"/>
          <ac:spMkLst>
            <pc:docMk/>
            <pc:sldMk cId="1956228273" sldId="293"/>
            <ac:spMk id="2" creationId="{B4D85D84-9C5D-4C80-BE83-019CB434767E}"/>
          </ac:spMkLst>
        </pc:spChg>
        <pc:spChg chg="del">
          <ac:chgData name="濬澤" userId="e8b9fee4-4906-45f3-9dc4-f14c03e002fa" providerId="ADAL" clId="{9354F066-9873-4462-80D7-F5E53A75AC44}" dt="2022-09-15T02:14:23.377" v="67" actId="478"/>
          <ac:spMkLst>
            <pc:docMk/>
            <pc:sldMk cId="1956228273" sldId="293"/>
            <ac:spMk id="3" creationId="{A24AC18E-0BA1-46B0-B989-3082B3894DDC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4" creationId="{ED66F484-7EA0-49B3-A0D5-950E3890F4B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5" creationId="{4A644F58-5B22-4182-898F-B359A1CC65D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6" creationId="{04BD1DCA-5573-4CE3-9A23-5EF127944EA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7" creationId="{EC5C473E-2875-4022-A7E8-A8C0023ADB3D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8" creationId="{B62F30D3-2EC4-4E5A-813C-67335F8B01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9" creationId="{E8CBE631-EE37-4A98-A10A-E5AC5B6E79D1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0" creationId="{61E08B63-587C-4A0D-8408-52B6209A59F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1" creationId="{09BB546C-DC34-4D4E-B6F1-A3D4F961F7E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2" creationId="{C6C6EE75-FBE8-40CE-9F53-7552E7D82D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3" creationId="{793CDBC0-BD18-4685-BEA0-E4CC11088AE5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4" creationId="{0E72A48C-8272-4608-92E9-085D6EB0C06B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5" creationId="{A08FB04D-6C85-411F-ACC2-0580251A314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6" creationId="{A13F555C-2671-4EAF-B4E6-C3286E0ADE91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7" creationId="{596EA208-FF7A-4991-B4F2-106E5722D419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8" creationId="{80A0960D-9B3D-4705-A479-5B818B9D892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9" creationId="{B3B480E1-A950-48F9-87B8-681F57287A3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0" creationId="{823AC802-CBA8-4168-8186-BDB07B5763E0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1" creationId="{4C38A3DE-2FE8-46DC-9471-37A1EB694FF4}"/>
          </ac:spMkLst>
        </pc:spChg>
        <pc:spChg chg="add mod">
          <ac:chgData name="濬澤" userId="e8b9fee4-4906-45f3-9dc4-f14c03e002fa" providerId="ADAL" clId="{9354F066-9873-4462-80D7-F5E53A75AC44}" dt="2022-09-15T02:14:58.055" v="94" actId="20577"/>
          <ac:spMkLst>
            <pc:docMk/>
            <pc:sldMk cId="1956228273" sldId="293"/>
            <ac:spMk id="22" creationId="{39D78A5F-2A14-4741-8897-207A00EE042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3" creationId="{067F7BE7-B421-406B-89ED-966860047146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4" creationId="{BCA63B49-9595-4FB7-B5CE-6D485569B291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520118351" sldId="293"/>
        </pc:sldMkLst>
      </pc:sldChg>
      <pc:sldChg chg="addSp delSp modSp new mod modNotesTx">
        <pc:chgData name="濬澤" userId="e8b9fee4-4906-45f3-9dc4-f14c03e002fa" providerId="ADAL" clId="{9354F066-9873-4462-80D7-F5E53A75AC44}" dt="2022-09-15T02:16:37.475" v="104" actId="20577"/>
        <pc:sldMkLst>
          <pc:docMk/>
          <pc:sldMk cId="310350094" sldId="294"/>
        </pc:sldMkLst>
        <pc:spChg chg="mod">
          <ac:chgData name="濬澤" userId="e8b9fee4-4906-45f3-9dc4-f14c03e002fa" providerId="ADAL" clId="{9354F066-9873-4462-80D7-F5E53A75AC44}" dt="2022-09-15T02:16:17.652" v="99" actId="27636"/>
          <ac:spMkLst>
            <pc:docMk/>
            <pc:sldMk cId="310350094" sldId="294"/>
            <ac:spMk id="2" creationId="{82B24704-20B9-43C4-BCE2-05124DFE1D34}"/>
          </ac:spMkLst>
        </pc:spChg>
        <pc:spChg chg="del">
          <ac:chgData name="濬澤" userId="e8b9fee4-4906-45f3-9dc4-f14c03e002fa" providerId="ADAL" clId="{9354F066-9873-4462-80D7-F5E53A75AC44}" dt="2022-09-15T02:16:32.717" v="102" actId="478"/>
          <ac:spMkLst>
            <pc:docMk/>
            <pc:sldMk cId="310350094" sldId="294"/>
            <ac:spMk id="3" creationId="{78D035F4-1CDE-41AB-A115-AED14B429170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4" creationId="{5041CD2B-F5C4-4A32-9648-0DD8D9E662D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5" creationId="{7B019BD7-A564-4A20-9AA6-6BD9CEC84DE8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6" creationId="{82282F74-1249-4639-BC3E-8930DCDB5E6B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7" creationId="{F7DE411D-D02D-44EA-A92F-76960D7D1343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8" creationId="{3FE2C34E-906C-4580-8F6A-87C96FEAE48A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9" creationId="{91A098A5-69D7-4B71-AD27-3A6B5CDD5FA7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0" creationId="{426B354F-71F1-42C0-82BB-48CAB98C0D4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1" creationId="{D19E800B-D9AA-4F6F-B2E9-ABFB7BCF8A6C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2" creationId="{74080114-274E-4D9C-B739-6911E0B2B316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069136043" sldId="294"/>
        </pc:sldMkLst>
      </pc:sldChg>
      <pc:sldChg chg="addSp delSp modSp new mod modNotesTx">
        <pc:chgData name="濬澤" userId="e8b9fee4-4906-45f3-9dc4-f14c03e002fa" providerId="ADAL" clId="{9354F066-9873-4462-80D7-F5E53A75AC44}" dt="2022-09-15T02:17:14.727" v="115" actId="20577"/>
        <pc:sldMkLst>
          <pc:docMk/>
          <pc:sldMk cId="3094302681" sldId="295"/>
        </pc:sldMkLst>
        <pc:spChg chg="mod">
          <ac:chgData name="濬澤" userId="e8b9fee4-4906-45f3-9dc4-f14c03e002fa" providerId="ADAL" clId="{9354F066-9873-4462-80D7-F5E53A75AC44}" dt="2022-09-15T02:17:02.650" v="112"/>
          <ac:spMkLst>
            <pc:docMk/>
            <pc:sldMk cId="3094302681" sldId="295"/>
            <ac:spMk id="2" creationId="{8F31988A-BD5C-44B5-8E5A-D85BA75443C1}"/>
          </ac:spMkLst>
        </pc:spChg>
        <pc:spChg chg="del">
          <ac:chgData name="濬澤" userId="e8b9fee4-4906-45f3-9dc4-f14c03e002fa" providerId="ADAL" clId="{9354F066-9873-4462-80D7-F5E53A75AC44}" dt="2022-09-15T02:17:06.462" v="113" actId="478"/>
          <ac:spMkLst>
            <pc:docMk/>
            <pc:sldMk cId="3094302681" sldId="295"/>
            <ac:spMk id="3" creationId="{C6759A68-9A79-4472-9461-D3C3076345F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4" creationId="{2758A99F-6467-4AA9-927F-4A05C18C91BF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5" creationId="{75319A9A-F5CC-4AD5-BFBC-F135552433C3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6" creationId="{EACA9C3A-4045-4C04-9C4F-88DA1FED391D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7" creationId="{814D7BCC-183E-46B7-98EB-4F4B3DF30D4A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8" creationId="{0BAA5388-993F-4F1A-AA54-7778FE2D49C1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9" creationId="{B4C26883-36CE-4C16-9C73-C91ABCEBE66C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0" creationId="{4D55DE71-6658-4E0D-8E8E-3786487E4F00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1" creationId="{181EFD29-9501-4F64-A03F-F280897D2F5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2" creationId="{0F2C836C-F345-4C7B-A676-CD04CAF42EBB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3" creationId="{399DDF66-A434-4DE1-9E4D-96A57A6A05A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4" creationId="{E7F6745E-52E4-4898-8712-DEFE61D6ED6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7:59.239" v="121" actId="478"/>
        <pc:sldMkLst>
          <pc:docMk/>
          <pc:sldMk cId="3353403231" sldId="296"/>
        </pc:sldMkLst>
        <pc:spChg chg="mod">
          <ac:chgData name="濬澤" userId="e8b9fee4-4906-45f3-9dc4-f14c03e002fa" providerId="ADAL" clId="{9354F066-9873-4462-80D7-F5E53A75AC44}" dt="2022-09-15T02:17:42.397" v="118" actId="27636"/>
          <ac:spMkLst>
            <pc:docMk/>
            <pc:sldMk cId="3353403231" sldId="296"/>
            <ac:spMk id="2" creationId="{E55B8F23-4A24-4CB2-B22B-2D1CC9799257}"/>
          </ac:spMkLst>
        </pc:spChg>
        <pc:spChg chg="del">
          <ac:chgData name="濬澤" userId="e8b9fee4-4906-45f3-9dc4-f14c03e002fa" providerId="ADAL" clId="{9354F066-9873-4462-80D7-F5E53A75AC44}" dt="2022-09-15T02:17:59.239" v="121" actId="478"/>
          <ac:spMkLst>
            <pc:docMk/>
            <pc:sldMk cId="3353403231" sldId="296"/>
            <ac:spMk id="3" creationId="{F3B6BD96-B86C-4289-9E27-C9CFFA885C20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4" creationId="{D4FD068A-87C9-40FD-A1A4-8AC6DA5DAADB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5" creationId="{D4CC6EFE-8B5E-4072-9066-61F00DD6E252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6" creationId="{5F147B8A-1067-462C-95DA-B1FA15AFBB7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8:34.508" v="127" actId="478"/>
        <pc:sldMkLst>
          <pc:docMk/>
          <pc:sldMk cId="530661362" sldId="297"/>
        </pc:sldMkLst>
        <pc:spChg chg="mod">
          <ac:chgData name="濬澤" userId="e8b9fee4-4906-45f3-9dc4-f14c03e002fa" providerId="ADAL" clId="{9354F066-9873-4462-80D7-F5E53A75AC44}" dt="2022-09-15T02:18:13.647" v="124" actId="27636"/>
          <ac:spMkLst>
            <pc:docMk/>
            <pc:sldMk cId="530661362" sldId="297"/>
            <ac:spMk id="2" creationId="{D01A4ADE-BC13-4A34-AD5D-748EC15BB313}"/>
          </ac:spMkLst>
        </pc:spChg>
        <pc:spChg chg="del">
          <ac:chgData name="濬澤" userId="e8b9fee4-4906-45f3-9dc4-f14c03e002fa" providerId="ADAL" clId="{9354F066-9873-4462-80D7-F5E53A75AC44}" dt="2022-09-15T02:18:34.508" v="127" actId="478"/>
          <ac:spMkLst>
            <pc:docMk/>
            <pc:sldMk cId="530661362" sldId="297"/>
            <ac:spMk id="3" creationId="{93989179-446F-4A62-8229-00476B097B16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4" creationId="{68EFBDAF-F347-44E7-8F6E-7B254528E79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5" creationId="{E06A4BB3-FB61-4D07-9478-2821F50B022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6" creationId="{C01AEB28-7F09-4FFD-8C35-9F3676435698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7" creationId="{7F9BCE9C-BE12-4FDA-9A6C-CE2034B824DF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8" creationId="{43B96773-F89C-4842-95C2-D31E600D2A26}"/>
          </ac:spMkLst>
        </pc:spChg>
        <pc:picChg chg="add mod">
          <ac:chgData name="濬澤" userId="e8b9fee4-4906-45f3-9dc4-f14c03e002fa" providerId="ADAL" clId="{9354F066-9873-4462-80D7-F5E53A75AC44}" dt="2022-09-15T02:18:32.189" v="126" actId="1076"/>
          <ac:picMkLst>
            <pc:docMk/>
            <pc:sldMk cId="530661362" sldId="297"/>
            <ac:picMk id="9" creationId="{91420912-095D-4344-B6ED-D797A006608E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19:02.090" v="134" actId="478"/>
        <pc:sldMkLst>
          <pc:docMk/>
          <pc:sldMk cId="53110276" sldId="298"/>
        </pc:sldMkLst>
        <pc:spChg chg="mod">
          <ac:chgData name="濬澤" userId="e8b9fee4-4906-45f3-9dc4-f14c03e002fa" providerId="ADAL" clId="{9354F066-9873-4462-80D7-F5E53A75AC44}" dt="2022-09-15T02:18:47.156" v="130" actId="27636"/>
          <ac:spMkLst>
            <pc:docMk/>
            <pc:sldMk cId="53110276" sldId="298"/>
            <ac:spMk id="2" creationId="{76FA3A29-65F4-4BA3-BE87-D29465667856}"/>
          </ac:spMkLst>
        </pc:spChg>
        <pc:spChg chg="del">
          <ac:chgData name="濬澤" userId="e8b9fee4-4906-45f3-9dc4-f14c03e002fa" providerId="ADAL" clId="{9354F066-9873-4462-80D7-F5E53A75AC44}" dt="2022-09-15T02:19:02.090" v="134" actId="478"/>
          <ac:spMkLst>
            <pc:docMk/>
            <pc:sldMk cId="53110276" sldId="298"/>
            <ac:spMk id="3" creationId="{984EE34F-F44B-4ACE-A803-A5922E305B6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4" creationId="{77155D1F-DE7D-47B9-8B00-8820B15E0B0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5" creationId="{43983DA3-679D-4D2B-9164-39F6DE3479E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6" creationId="{689345DD-62A4-489A-9815-26A980DCC86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7" creationId="{61D4A635-58C8-4845-AC3F-1EDED1FB264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8" creationId="{9B59B59D-B68F-41FA-92A0-03165DCBBF33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9" creationId="{B05FF363-A327-4DAE-B741-0065227AB7D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10" creationId="{4BFD5021-AC19-42CE-A2A5-2295175D35AE}"/>
          </ac:spMkLst>
        </pc:spChg>
        <pc:picChg chg="add mod">
          <ac:chgData name="濬澤" userId="e8b9fee4-4906-45f3-9dc4-f14c03e002fa" providerId="ADAL" clId="{9354F066-9873-4462-80D7-F5E53A75AC44}" dt="2022-09-15T02:18:59.829" v="133" actId="1076"/>
          <ac:picMkLst>
            <pc:docMk/>
            <pc:sldMk cId="53110276" sldId="298"/>
            <ac:picMk id="11" creationId="{97708733-FC4D-4F45-B8C3-A692273F23AB}"/>
          </ac:picMkLst>
        </pc:picChg>
      </pc:sldChg>
      <pc:sldChg chg="addSp delSp modSp new mod modShow">
        <pc:chgData name="濬澤" userId="e8b9fee4-4906-45f3-9dc4-f14c03e002fa" providerId="ADAL" clId="{9354F066-9873-4462-80D7-F5E53A75AC44}" dt="2022-09-15T05:27:51.750" v="312" actId="729"/>
        <pc:sldMkLst>
          <pc:docMk/>
          <pc:sldMk cId="3739028961" sldId="299"/>
        </pc:sldMkLst>
        <pc:spChg chg="mod">
          <ac:chgData name="濬澤" userId="e8b9fee4-4906-45f3-9dc4-f14c03e002fa" providerId="ADAL" clId="{9354F066-9873-4462-80D7-F5E53A75AC44}" dt="2022-09-15T02:19:22.975" v="137" actId="27636"/>
          <ac:spMkLst>
            <pc:docMk/>
            <pc:sldMk cId="3739028961" sldId="299"/>
            <ac:spMk id="2" creationId="{A7B69A92-1ABE-479B-8BE2-95A38A6ECDCD}"/>
          </ac:spMkLst>
        </pc:spChg>
        <pc:spChg chg="del">
          <ac:chgData name="濬澤" userId="e8b9fee4-4906-45f3-9dc4-f14c03e002fa" providerId="ADAL" clId="{9354F066-9873-4462-80D7-F5E53A75AC44}" dt="2022-09-15T02:19:25.594" v="138"/>
          <ac:spMkLst>
            <pc:docMk/>
            <pc:sldMk cId="3739028961" sldId="299"/>
            <ac:spMk id="3" creationId="{05518949-4B6C-4ABF-AE67-515F29AC187B}"/>
          </ac:spMkLst>
        </pc:spChg>
        <pc:picChg chg="add mod">
          <ac:chgData name="濬澤" userId="e8b9fee4-4906-45f3-9dc4-f14c03e002fa" providerId="ADAL" clId="{9354F066-9873-4462-80D7-F5E53A75AC44}" dt="2022-09-15T02:19:25.594" v="138"/>
          <ac:picMkLst>
            <pc:docMk/>
            <pc:sldMk cId="3739028961" sldId="299"/>
            <ac:picMk id="4" creationId="{AD57558B-D7EC-46C5-A099-F4CD040002A5}"/>
          </ac:picMkLst>
        </pc:picChg>
      </pc:sldChg>
      <pc:sldChg chg="modSp new mod modNotesTx">
        <pc:chgData name="濬澤" userId="e8b9fee4-4906-45f3-9dc4-f14c03e002fa" providerId="ADAL" clId="{9354F066-9873-4462-80D7-F5E53A75AC44}" dt="2022-09-15T02:19:45.525" v="144" actId="20577"/>
        <pc:sldMkLst>
          <pc:docMk/>
          <pc:sldMk cId="963906445" sldId="300"/>
        </pc:sldMkLst>
        <pc:spChg chg="mod">
          <ac:chgData name="濬澤" userId="e8b9fee4-4906-45f3-9dc4-f14c03e002fa" providerId="ADAL" clId="{9354F066-9873-4462-80D7-F5E53A75AC44}" dt="2022-09-15T02:19:35.084" v="141" actId="27636"/>
          <ac:spMkLst>
            <pc:docMk/>
            <pc:sldMk cId="963906445" sldId="300"/>
            <ac:spMk id="2" creationId="{EE6F26F4-0D1F-4846-AB01-35CE8EEE62A0}"/>
          </ac:spMkLst>
        </pc:spChg>
        <pc:spChg chg="mod">
          <ac:chgData name="濬澤" userId="e8b9fee4-4906-45f3-9dc4-f14c03e002fa" providerId="ADAL" clId="{9354F066-9873-4462-80D7-F5E53A75AC44}" dt="2022-09-15T02:19:40.614" v="142"/>
          <ac:spMkLst>
            <pc:docMk/>
            <pc:sldMk cId="963906445" sldId="300"/>
            <ac:spMk id="3" creationId="{B407F39E-63C8-44D8-B997-6831E4B2874E}"/>
          </ac:spMkLst>
        </pc:spChg>
      </pc:sldChg>
      <pc:sldChg chg="addSp modSp new mod modNotesTx">
        <pc:chgData name="濬澤" userId="e8b9fee4-4906-45f3-9dc4-f14c03e002fa" providerId="ADAL" clId="{9354F066-9873-4462-80D7-F5E53A75AC44}" dt="2022-09-15T02:20:36.295" v="157" actId="20577"/>
        <pc:sldMkLst>
          <pc:docMk/>
          <pc:sldMk cId="1729346711" sldId="301"/>
        </pc:sldMkLst>
        <pc:spChg chg="mod">
          <ac:chgData name="濬澤" userId="e8b9fee4-4906-45f3-9dc4-f14c03e002fa" providerId="ADAL" clId="{9354F066-9873-4462-80D7-F5E53A75AC44}" dt="2022-09-15T02:19:55.389" v="147" actId="27636"/>
          <ac:spMkLst>
            <pc:docMk/>
            <pc:sldMk cId="1729346711" sldId="301"/>
            <ac:spMk id="2" creationId="{DD4A757D-5BFC-4DEE-8505-79697065A1B5}"/>
          </ac:spMkLst>
        </pc:spChg>
        <pc:spChg chg="mod">
          <ac:chgData name="濬澤" userId="e8b9fee4-4906-45f3-9dc4-f14c03e002fa" providerId="ADAL" clId="{9354F066-9873-4462-80D7-F5E53A75AC44}" dt="2022-09-15T02:20:27.760" v="155" actId="403"/>
          <ac:spMkLst>
            <pc:docMk/>
            <pc:sldMk cId="1729346711" sldId="301"/>
            <ac:spMk id="3" creationId="{2057B1E5-1EF9-4DC5-8F53-AE0279B6601F}"/>
          </ac:spMkLst>
        </pc:sp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4" creationId="{8AF12527-F9F5-44CB-894F-0ECA7C4CC2DB}"/>
          </ac:picMkLst>
        </pc:pic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5" creationId="{521FFBE6-CE35-4040-99CE-CFA285D8B21D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1:39.777" v="168" actId="20577"/>
        <pc:sldMkLst>
          <pc:docMk/>
          <pc:sldMk cId="1132040007" sldId="302"/>
        </pc:sldMkLst>
        <pc:spChg chg="mod">
          <ac:chgData name="濬澤" userId="e8b9fee4-4906-45f3-9dc4-f14c03e002fa" providerId="ADAL" clId="{9354F066-9873-4462-80D7-F5E53A75AC44}" dt="2022-09-15T02:21:05.508" v="160" actId="27636"/>
          <ac:spMkLst>
            <pc:docMk/>
            <pc:sldMk cId="1132040007" sldId="302"/>
            <ac:spMk id="2" creationId="{D17BBA7D-0119-4996-85D2-B4ED95F69BDE}"/>
          </ac:spMkLst>
        </pc:spChg>
        <pc:spChg chg="mod">
          <ac:chgData name="濬澤" userId="e8b9fee4-4906-45f3-9dc4-f14c03e002fa" providerId="ADAL" clId="{9354F066-9873-4462-80D7-F5E53A75AC44}" dt="2022-09-15T02:21:15.730" v="162" actId="404"/>
          <ac:spMkLst>
            <pc:docMk/>
            <pc:sldMk cId="1132040007" sldId="302"/>
            <ac:spMk id="3" creationId="{ECCFF147-D5B1-4365-B01C-E5A53394C5C6}"/>
          </ac:spMkLst>
        </pc:spChg>
        <pc:picChg chg="add mod">
          <ac:chgData name="濬澤" userId="e8b9fee4-4906-45f3-9dc4-f14c03e002fa" providerId="ADAL" clId="{9354F066-9873-4462-80D7-F5E53A75AC44}" dt="2022-09-15T02:21:27.272" v="166" actId="1076"/>
          <ac:picMkLst>
            <pc:docMk/>
            <pc:sldMk cId="1132040007" sldId="302"/>
            <ac:picMk id="4" creationId="{FF3B4CBF-6E1D-4516-95FE-06C81A84DEC1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2:12.166" v="181" actId="20577"/>
        <pc:sldMkLst>
          <pc:docMk/>
          <pc:sldMk cId="2118537023" sldId="303"/>
        </pc:sldMkLst>
        <pc:spChg chg="mod">
          <ac:chgData name="濬澤" userId="e8b9fee4-4906-45f3-9dc4-f14c03e002fa" providerId="ADAL" clId="{9354F066-9873-4462-80D7-F5E53A75AC44}" dt="2022-09-15T02:21:54.200" v="173" actId="27636"/>
          <ac:spMkLst>
            <pc:docMk/>
            <pc:sldMk cId="2118537023" sldId="303"/>
            <ac:spMk id="2" creationId="{DC14A0C9-E906-4DFB-9659-6A5904598EFE}"/>
          </ac:spMkLst>
        </pc:spChg>
        <pc:spChg chg="mod">
          <ac:chgData name="濬澤" userId="e8b9fee4-4906-45f3-9dc4-f14c03e002fa" providerId="ADAL" clId="{9354F066-9873-4462-80D7-F5E53A75AC44}" dt="2022-09-15T02:21:58.225" v="174"/>
          <ac:spMkLst>
            <pc:docMk/>
            <pc:sldMk cId="2118537023" sldId="303"/>
            <ac:spMk id="3" creationId="{D8C1D554-C1EA-4AE0-9115-A9A0AE81DF2D}"/>
          </ac:spMkLst>
        </pc:spChg>
        <pc:picChg chg="add mod">
          <ac:chgData name="濬澤" userId="e8b9fee4-4906-45f3-9dc4-f14c03e002fa" providerId="ADAL" clId="{9354F066-9873-4462-80D7-F5E53A75AC44}" dt="2022-09-15T02:22:07.294" v="179" actId="1076"/>
          <ac:picMkLst>
            <pc:docMk/>
            <pc:sldMk cId="2118537023" sldId="303"/>
            <ac:picMk id="4" creationId="{B1F3BEED-3B3E-47CC-8BDB-D7A3706EB3B1}"/>
          </ac:picMkLst>
        </pc:picChg>
      </pc:sldChg>
      <pc:sldChg chg="new del">
        <pc:chgData name="濬澤" userId="e8b9fee4-4906-45f3-9dc4-f14c03e002fa" providerId="ADAL" clId="{9354F066-9873-4462-80D7-F5E53A75AC44}" dt="2022-09-15T02:21:50.022" v="170" actId="680"/>
        <pc:sldMkLst>
          <pc:docMk/>
          <pc:sldMk cId="3818299353" sldId="303"/>
        </pc:sldMkLst>
      </pc:sldChg>
      <pc:sldChg chg="addSp delSp modSp new mod modNotesTx">
        <pc:chgData name="濬澤" userId="e8b9fee4-4906-45f3-9dc4-f14c03e002fa" providerId="ADAL" clId="{9354F066-9873-4462-80D7-F5E53A75AC44}" dt="2022-09-15T02:23:06.127" v="187" actId="20577"/>
        <pc:sldMkLst>
          <pc:docMk/>
          <pc:sldMk cId="2913500247" sldId="304"/>
        </pc:sldMkLst>
        <pc:spChg chg="mod">
          <ac:chgData name="濬澤" userId="e8b9fee4-4906-45f3-9dc4-f14c03e002fa" providerId="ADAL" clId="{9354F066-9873-4462-80D7-F5E53A75AC44}" dt="2022-09-15T02:22:53.435" v="184" actId="27636"/>
          <ac:spMkLst>
            <pc:docMk/>
            <pc:sldMk cId="2913500247" sldId="304"/>
            <ac:spMk id="2" creationId="{6CEF477E-A457-46A1-A31D-B870CCB34656}"/>
          </ac:spMkLst>
        </pc:spChg>
        <pc:spChg chg="del">
          <ac:chgData name="濬澤" userId="e8b9fee4-4906-45f3-9dc4-f14c03e002fa" providerId="ADAL" clId="{9354F066-9873-4462-80D7-F5E53A75AC44}" dt="2022-09-15T02:22:56.693" v="185"/>
          <ac:spMkLst>
            <pc:docMk/>
            <pc:sldMk cId="2913500247" sldId="304"/>
            <ac:spMk id="3" creationId="{5D897F33-7101-451C-B426-BC855E959494}"/>
          </ac:spMkLst>
        </pc:spChg>
        <pc:picChg chg="add mod">
          <ac:chgData name="濬澤" userId="e8b9fee4-4906-45f3-9dc4-f14c03e002fa" providerId="ADAL" clId="{9354F066-9873-4462-80D7-F5E53A75AC44}" dt="2022-09-15T02:22:56.693" v="185"/>
          <ac:picMkLst>
            <pc:docMk/>
            <pc:sldMk cId="2913500247" sldId="304"/>
            <ac:picMk id="4" creationId="{9EDDAD6F-C65B-4331-9330-69FDDEC0A92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3:38.242" v="193" actId="478"/>
        <pc:sldMkLst>
          <pc:docMk/>
          <pc:sldMk cId="4038127028" sldId="305"/>
        </pc:sldMkLst>
        <pc:spChg chg="mod">
          <ac:chgData name="濬澤" userId="e8b9fee4-4906-45f3-9dc4-f14c03e002fa" providerId="ADAL" clId="{9354F066-9873-4462-80D7-F5E53A75AC44}" dt="2022-09-15T02:23:18.963" v="190" actId="27636"/>
          <ac:spMkLst>
            <pc:docMk/>
            <pc:sldMk cId="4038127028" sldId="305"/>
            <ac:spMk id="2" creationId="{2FE57F9E-7161-408D-AD7B-74F293B67F0C}"/>
          </ac:spMkLst>
        </pc:spChg>
        <pc:spChg chg="del">
          <ac:chgData name="濬澤" userId="e8b9fee4-4906-45f3-9dc4-f14c03e002fa" providerId="ADAL" clId="{9354F066-9873-4462-80D7-F5E53A75AC44}" dt="2022-09-15T02:23:38.242" v="193" actId="478"/>
          <ac:spMkLst>
            <pc:docMk/>
            <pc:sldMk cId="4038127028" sldId="305"/>
            <ac:spMk id="3" creationId="{5BBD9750-942C-4AE3-B199-50A49A97A2A7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4" creationId="{DCB80FE8-07D9-4C0A-95D0-84B0AAB616DC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5" creationId="{AB8C6B05-E485-45CA-AC1E-E07A9DF1D6B4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6" creationId="{C35604A5-676D-4732-A2E2-647AE975021E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7" creationId="{F92D705C-3A98-4933-B8C9-4F7FFF10CC1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8" creationId="{C6A8DEA7-8350-410D-B430-E753F0D4D17F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9" creationId="{F80FFEC7-6B2F-4994-B567-A54C2D7E6326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0" creationId="{0C5CFFC4-6798-4747-83AA-C3417AA55B80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1" creationId="{06A9DD78-D9BE-48DC-A72C-FB3A391E8A5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2" creationId="{B2FD93EE-63B9-4150-85F9-86F9B6BD905F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2:21.045" v="308" actId="478"/>
        <pc:sldMkLst>
          <pc:docMk/>
          <pc:sldMk cId="3006371941" sldId="306"/>
        </pc:sldMkLst>
        <pc:spChg chg="mod">
          <ac:chgData name="濬澤" userId="e8b9fee4-4906-45f3-9dc4-f14c03e002fa" providerId="ADAL" clId="{9354F066-9873-4462-80D7-F5E53A75AC44}" dt="2022-09-15T02:23:50.818" v="196" actId="27636"/>
          <ac:spMkLst>
            <pc:docMk/>
            <pc:sldMk cId="3006371941" sldId="306"/>
            <ac:spMk id="2" creationId="{06614963-91A8-433D-BB57-4C39362FD489}"/>
          </ac:spMkLst>
        </pc:spChg>
        <pc:spChg chg="del">
          <ac:chgData name="濬澤" userId="e8b9fee4-4906-45f3-9dc4-f14c03e002fa" providerId="ADAL" clId="{9354F066-9873-4462-80D7-F5E53A75AC44}" dt="2022-09-15T02:32:21.045" v="308" actId="478"/>
          <ac:spMkLst>
            <pc:docMk/>
            <pc:sldMk cId="3006371941" sldId="306"/>
            <ac:spMk id="3" creationId="{F2A2C096-4185-4BC1-BD6E-1AB17107D4AA}"/>
          </ac:spMkLst>
        </pc:spChg>
        <pc:spChg chg="add mod">
          <ac:chgData name="濬澤" userId="e8b9fee4-4906-45f3-9dc4-f14c03e002fa" providerId="ADAL" clId="{9354F066-9873-4462-80D7-F5E53A75AC44}" dt="2022-09-15T02:32:19.031" v="307" actId="14100"/>
          <ac:spMkLst>
            <pc:docMk/>
            <pc:sldMk cId="3006371941" sldId="306"/>
            <ac:spMk id="6" creationId="{223CEA60-21EA-4EA2-97E6-878616FF4D93}"/>
          </ac:spMkLst>
        </pc:spChg>
        <pc:picChg chg="add mod">
          <ac:chgData name="濬澤" userId="e8b9fee4-4906-45f3-9dc4-f14c03e002fa" providerId="ADAL" clId="{9354F066-9873-4462-80D7-F5E53A75AC44}" dt="2022-09-15T02:24:19.978" v="202" actId="14100"/>
          <ac:picMkLst>
            <pc:docMk/>
            <pc:sldMk cId="3006371941" sldId="306"/>
            <ac:picMk id="4" creationId="{A14F379D-D85B-4CD9-98F9-D6C333BD6F1D}"/>
          </ac:picMkLst>
        </pc:picChg>
        <pc:picChg chg="add mod">
          <ac:chgData name="濬澤" userId="e8b9fee4-4906-45f3-9dc4-f14c03e002fa" providerId="ADAL" clId="{9354F066-9873-4462-80D7-F5E53A75AC44}" dt="2022-09-15T02:24:23.332" v="203" actId="1076"/>
          <ac:picMkLst>
            <pc:docMk/>
            <pc:sldMk cId="3006371941" sldId="306"/>
            <ac:picMk id="5" creationId="{4C5218B9-DFBF-4C05-8DA1-6F1AD8F1924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4:53.391" v="209" actId="478"/>
        <pc:sldMkLst>
          <pc:docMk/>
          <pc:sldMk cId="2491060738" sldId="307"/>
        </pc:sldMkLst>
        <pc:spChg chg="mod">
          <ac:chgData name="濬澤" userId="e8b9fee4-4906-45f3-9dc4-f14c03e002fa" providerId="ADAL" clId="{9354F066-9873-4462-80D7-F5E53A75AC44}" dt="2022-09-15T02:24:41.037" v="206" actId="27636"/>
          <ac:spMkLst>
            <pc:docMk/>
            <pc:sldMk cId="2491060738" sldId="307"/>
            <ac:spMk id="2" creationId="{7750457F-C21A-4B3B-83A6-D58CF1204E0B}"/>
          </ac:spMkLst>
        </pc:spChg>
        <pc:spChg chg="del">
          <ac:chgData name="濬澤" userId="e8b9fee4-4906-45f3-9dc4-f14c03e002fa" providerId="ADAL" clId="{9354F066-9873-4462-80D7-F5E53A75AC44}" dt="2022-09-15T02:24:53.391" v="209" actId="478"/>
          <ac:spMkLst>
            <pc:docMk/>
            <pc:sldMk cId="2491060738" sldId="307"/>
            <ac:spMk id="3" creationId="{56DA98C5-15CC-41D1-BFD9-6ABA6D47CB65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4" creationId="{0993A214-016A-4781-BF71-CDDB2CD7AD0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5" creationId="{B2C8CF61-1D5B-4979-B33C-FFFC4837919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6" creationId="{53133B1C-CC4F-4B4E-9FA8-8F93D4F9D53C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7" creationId="{F397C3F4-E012-427C-A7C0-BEA622E28781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8" creationId="{E9898856-C811-41AC-A3BD-5E4844354B4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9" creationId="{27B2BFA9-1F51-4819-A667-7827AF319D0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0" creationId="{0264E73A-F711-44AD-9813-FD1081CE01BD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1" creationId="{C3AE5F86-F586-4B2D-B253-E122DDD3815F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2" creationId="{A8AAED84-B725-407E-AADB-9EFB95B7A552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3" creationId="{9DC74504-9202-4031-A3EC-2C479560547E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4" creationId="{7528D137-DCFE-4A1E-A399-EC6F9567517A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39.867" v="300" actId="1035"/>
        <pc:sldMkLst>
          <pc:docMk/>
          <pc:sldMk cId="1446840651" sldId="308"/>
        </pc:sldMkLst>
        <pc:spChg chg="mod">
          <ac:chgData name="濬澤" userId="e8b9fee4-4906-45f3-9dc4-f14c03e002fa" providerId="ADAL" clId="{9354F066-9873-4462-80D7-F5E53A75AC44}" dt="2022-09-15T02:25:17.666" v="212" actId="27636"/>
          <ac:spMkLst>
            <pc:docMk/>
            <pc:sldMk cId="1446840651" sldId="308"/>
            <ac:spMk id="2" creationId="{B0616BCD-68CB-4576-8429-E4CB539D692B}"/>
          </ac:spMkLst>
        </pc:spChg>
        <pc:spChg chg="del">
          <ac:chgData name="濬澤" userId="e8b9fee4-4906-45f3-9dc4-f14c03e002fa" providerId="ADAL" clId="{9354F066-9873-4462-80D7-F5E53A75AC44}" dt="2022-09-15T02:25:30.441" v="217" actId="478"/>
          <ac:spMkLst>
            <pc:docMk/>
            <pc:sldMk cId="1446840651" sldId="308"/>
            <ac:spMk id="3" creationId="{5EB50113-9758-4CC3-81E4-17F7E69CC9E7}"/>
          </ac:spMkLst>
        </pc:spChg>
        <pc:spChg chg="add mod">
          <ac:chgData name="濬澤" userId="e8b9fee4-4906-45f3-9dc4-f14c03e002fa" providerId="ADAL" clId="{9354F066-9873-4462-80D7-F5E53A75AC44}" dt="2022-09-15T02:31:39.867" v="300" actId="1035"/>
          <ac:spMkLst>
            <pc:docMk/>
            <pc:sldMk cId="1446840651" sldId="308"/>
            <ac:spMk id="6" creationId="{70BADD63-C742-4992-B759-CA165BE98AFC}"/>
          </ac:spMkLst>
        </pc:spChg>
        <pc:picChg chg="add mod">
          <ac:chgData name="濬澤" userId="e8b9fee4-4906-45f3-9dc4-f14c03e002fa" providerId="ADAL" clId="{9354F066-9873-4462-80D7-F5E53A75AC44}" dt="2022-09-15T02:25:28.479" v="216" actId="14100"/>
          <ac:picMkLst>
            <pc:docMk/>
            <pc:sldMk cId="1446840651" sldId="308"/>
            <ac:picMk id="4" creationId="{F5E640F5-CBEB-42E7-8A01-AC2427AAE503}"/>
          </ac:picMkLst>
        </pc:picChg>
        <pc:picChg chg="add mod">
          <ac:chgData name="濬澤" userId="e8b9fee4-4906-45f3-9dc4-f14c03e002fa" providerId="ADAL" clId="{9354F066-9873-4462-80D7-F5E53A75AC44}" dt="2022-09-15T02:25:33.154" v="218" actId="1076"/>
          <ac:picMkLst>
            <pc:docMk/>
            <pc:sldMk cId="1446840651" sldId="308"/>
            <ac:picMk id="5" creationId="{BC6994DA-45D0-4CEA-8AED-E9BB2A84F2D1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31:56.477" v="304" actId="1076"/>
        <pc:sldMkLst>
          <pc:docMk/>
          <pc:sldMk cId="3273725074" sldId="309"/>
        </pc:sldMkLst>
        <pc:spChg chg="mod">
          <ac:chgData name="濬澤" userId="e8b9fee4-4906-45f3-9dc4-f14c03e002fa" providerId="ADAL" clId="{9354F066-9873-4462-80D7-F5E53A75AC44}" dt="2022-09-15T02:25:46.699" v="221" actId="27636"/>
          <ac:spMkLst>
            <pc:docMk/>
            <pc:sldMk cId="3273725074" sldId="309"/>
            <ac:spMk id="2" creationId="{798D4255-0EF0-46E7-BD71-F8BD08ADEF1D}"/>
          </ac:spMkLst>
        </pc:spChg>
        <pc:spChg chg="del">
          <ac:chgData name="濬澤" userId="e8b9fee4-4906-45f3-9dc4-f14c03e002fa" providerId="ADAL" clId="{9354F066-9873-4462-80D7-F5E53A75AC44}" dt="2022-09-15T02:25:57.701" v="226" actId="478"/>
          <ac:spMkLst>
            <pc:docMk/>
            <pc:sldMk cId="3273725074" sldId="309"/>
            <ac:spMk id="3" creationId="{CA2BAEC4-245F-4B26-B7BF-69C7AADC0DDA}"/>
          </ac:spMkLst>
        </pc:spChg>
        <pc:spChg chg="add mod">
          <ac:chgData name="濬澤" userId="e8b9fee4-4906-45f3-9dc4-f14c03e002fa" providerId="ADAL" clId="{9354F066-9873-4462-80D7-F5E53A75AC44}" dt="2022-09-15T02:31:51.557" v="303" actId="14100"/>
          <ac:spMkLst>
            <pc:docMk/>
            <pc:sldMk cId="3273725074" sldId="309"/>
            <ac:spMk id="6" creationId="{B149D57B-767A-4D6A-A902-25F2C2B60436}"/>
          </ac:spMkLst>
        </pc:spChg>
        <pc:picChg chg="add mod">
          <ac:chgData name="濬澤" userId="e8b9fee4-4906-45f3-9dc4-f14c03e002fa" providerId="ADAL" clId="{9354F066-9873-4462-80D7-F5E53A75AC44}" dt="2022-09-15T02:25:54.012" v="224" actId="14100"/>
          <ac:picMkLst>
            <pc:docMk/>
            <pc:sldMk cId="3273725074" sldId="309"/>
            <ac:picMk id="4" creationId="{4EF2B685-C76E-4FE8-8C1C-654279BE9716}"/>
          </ac:picMkLst>
        </pc:picChg>
        <pc:picChg chg="add mod">
          <ac:chgData name="濬澤" userId="e8b9fee4-4906-45f3-9dc4-f14c03e002fa" providerId="ADAL" clId="{9354F066-9873-4462-80D7-F5E53A75AC44}" dt="2022-09-15T02:31:56.477" v="304" actId="1076"/>
          <ac:picMkLst>
            <pc:docMk/>
            <pc:sldMk cId="3273725074" sldId="309"/>
            <ac:picMk id="5" creationId="{CFFA8EF1-920F-4176-B7DA-34E1537D01E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7:53.835" v="230"/>
        <pc:sldMkLst>
          <pc:docMk/>
          <pc:sldMk cId="3850724157" sldId="310"/>
        </pc:sldMkLst>
        <pc:spChg chg="mod">
          <ac:chgData name="濬澤" userId="e8b9fee4-4906-45f3-9dc4-f14c03e002fa" providerId="ADAL" clId="{9354F066-9873-4462-80D7-F5E53A75AC44}" dt="2022-09-15T02:27:48.614" v="229" actId="27636"/>
          <ac:spMkLst>
            <pc:docMk/>
            <pc:sldMk cId="3850724157" sldId="310"/>
            <ac:spMk id="2" creationId="{6DCB2D41-EAA5-44C5-8603-31F1FA683834}"/>
          </ac:spMkLst>
        </pc:spChg>
        <pc:spChg chg="del">
          <ac:chgData name="濬澤" userId="e8b9fee4-4906-45f3-9dc4-f14c03e002fa" providerId="ADAL" clId="{9354F066-9873-4462-80D7-F5E53A75AC44}" dt="2022-09-15T02:27:53.835" v="230"/>
          <ac:spMkLst>
            <pc:docMk/>
            <pc:sldMk cId="3850724157" sldId="310"/>
            <ac:spMk id="3" creationId="{42B455E8-61BC-47BB-9C4B-1EBABA10FDF5}"/>
          </ac:spMkLst>
        </pc:spChg>
        <pc:picChg chg="add mod">
          <ac:chgData name="濬澤" userId="e8b9fee4-4906-45f3-9dc4-f14c03e002fa" providerId="ADAL" clId="{9354F066-9873-4462-80D7-F5E53A75AC44}" dt="2022-09-15T02:27:53.835" v="230"/>
          <ac:picMkLst>
            <pc:docMk/>
            <pc:sldMk cId="3850724157" sldId="310"/>
            <ac:picMk id="4" creationId="{F744E866-629E-408E-9D69-9B170AF28E4B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8:17.798" v="236" actId="478"/>
        <pc:sldMkLst>
          <pc:docMk/>
          <pc:sldMk cId="4027744031" sldId="311"/>
        </pc:sldMkLst>
        <pc:spChg chg="mod">
          <ac:chgData name="濬澤" userId="e8b9fee4-4906-45f3-9dc4-f14c03e002fa" providerId="ADAL" clId="{9354F066-9873-4462-80D7-F5E53A75AC44}" dt="2022-09-15T02:28:03.380" v="233" actId="27636"/>
          <ac:spMkLst>
            <pc:docMk/>
            <pc:sldMk cId="4027744031" sldId="311"/>
            <ac:spMk id="2" creationId="{B8386E41-4754-4A7A-95BB-E19DFF58ABAB}"/>
          </ac:spMkLst>
        </pc:spChg>
        <pc:spChg chg="del">
          <ac:chgData name="濬澤" userId="e8b9fee4-4906-45f3-9dc4-f14c03e002fa" providerId="ADAL" clId="{9354F066-9873-4462-80D7-F5E53A75AC44}" dt="2022-09-15T02:28:17.798" v="236" actId="478"/>
          <ac:spMkLst>
            <pc:docMk/>
            <pc:sldMk cId="4027744031" sldId="311"/>
            <ac:spMk id="3" creationId="{28BF4B74-646B-4031-9664-F73E8912981B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4" creationId="{1C86F854-FAA0-4DD2-93BA-49DB0D5D1F0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5" creationId="{900FF778-B00C-4B1D-A07B-10861A583FFE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6" creationId="{25FC4BE2-E8B2-40BB-99D4-191B4D483DBA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7" creationId="{51E4A124-9917-44CD-87E4-09EF25546719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8" creationId="{98352768-9BF1-48E5-AEB0-BAC8EEC12764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9" creationId="{AE48ACE5-4CAA-4105-B3E3-7D6670911867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0" creationId="{93EA2D39-89C5-482C-AC68-E1762982C9F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1" creationId="{4E8CDAAA-EF49-477E-850A-7291F3B519A0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2" creationId="{9D9D7606-9959-4274-9B0F-F9A0F202BFE1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21.721" v="293" actId="1076"/>
        <pc:sldMkLst>
          <pc:docMk/>
          <pc:sldMk cId="284352678" sldId="312"/>
        </pc:sldMkLst>
        <pc:spChg chg="mod">
          <ac:chgData name="濬澤" userId="e8b9fee4-4906-45f3-9dc4-f14c03e002fa" providerId="ADAL" clId="{9354F066-9873-4462-80D7-F5E53A75AC44}" dt="2022-09-15T02:28:28.124" v="239" actId="27636"/>
          <ac:spMkLst>
            <pc:docMk/>
            <pc:sldMk cId="284352678" sldId="312"/>
            <ac:spMk id="2" creationId="{91B4B041-1AFB-4A28-97E9-492319DD58E7}"/>
          </ac:spMkLst>
        </pc:spChg>
        <pc:spChg chg="del">
          <ac:chgData name="濬澤" userId="e8b9fee4-4906-45f3-9dc4-f14c03e002fa" providerId="ADAL" clId="{9354F066-9873-4462-80D7-F5E53A75AC44}" dt="2022-09-15T02:28:39.595" v="243" actId="478"/>
          <ac:spMkLst>
            <pc:docMk/>
            <pc:sldMk cId="284352678" sldId="312"/>
            <ac:spMk id="3" creationId="{DF775757-A8E2-456A-B495-A6334C0DC0D5}"/>
          </ac:spMkLst>
        </pc:spChg>
        <pc:spChg chg="add mod">
          <ac:chgData name="濬澤" userId="e8b9fee4-4906-45f3-9dc4-f14c03e002fa" providerId="ADAL" clId="{9354F066-9873-4462-80D7-F5E53A75AC44}" dt="2022-09-15T02:31:21.721" v="293" actId="1076"/>
          <ac:spMkLst>
            <pc:docMk/>
            <pc:sldMk cId="284352678" sldId="312"/>
            <ac:spMk id="8" creationId="{C104F797-FCF5-4AC7-B7EE-4908B4B7B06B}"/>
          </ac:spMkLst>
        </pc:spChg>
        <pc:spChg chg="add mod">
          <ac:chgData name="濬澤" userId="e8b9fee4-4906-45f3-9dc4-f14c03e002fa" providerId="ADAL" clId="{9354F066-9873-4462-80D7-F5E53A75AC44}" dt="2022-09-15T02:31:14.490" v="292" actId="14100"/>
          <ac:spMkLst>
            <pc:docMk/>
            <pc:sldMk cId="284352678" sldId="312"/>
            <ac:spMk id="10" creationId="{191426F7-03A6-4AB1-A1BE-C24E58C73043}"/>
          </ac:spMkLst>
        </pc:spChg>
        <pc:picChg chg="add del mod">
          <ac:chgData name="濬澤" userId="e8b9fee4-4906-45f3-9dc4-f14c03e002fa" providerId="ADAL" clId="{9354F066-9873-4462-80D7-F5E53A75AC44}" dt="2022-09-15T02:30:55.777" v="284" actId="478"/>
          <ac:picMkLst>
            <pc:docMk/>
            <pc:sldMk cId="284352678" sldId="312"/>
            <ac:picMk id="4" creationId="{11668239-D3FE-4F4B-AD40-4999B9526BE9}"/>
          </ac:picMkLst>
        </pc:picChg>
        <pc:picChg chg="add del mod">
          <ac:chgData name="濬澤" userId="e8b9fee4-4906-45f3-9dc4-f14c03e002fa" providerId="ADAL" clId="{9354F066-9873-4462-80D7-F5E53A75AC44}" dt="2022-09-15T02:28:50.138" v="246" actId="478"/>
          <ac:picMkLst>
            <pc:docMk/>
            <pc:sldMk cId="284352678" sldId="312"/>
            <ac:picMk id="5" creationId="{CCF6903C-5DAB-43AA-B9AB-82AB85219FA6}"/>
          </ac:picMkLst>
        </pc:picChg>
        <pc:picChg chg="add del mod">
          <ac:chgData name="濬澤" userId="e8b9fee4-4906-45f3-9dc4-f14c03e002fa" providerId="ADAL" clId="{9354F066-9873-4462-80D7-F5E53A75AC44}" dt="2022-09-15T02:30:56.251" v="285" actId="478"/>
          <ac:picMkLst>
            <pc:docMk/>
            <pc:sldMk cId="284352678" sldId="312"/>
            <ac:picMk id="6" creationId="{E6E44848-85A7-4ECF-B916-565F0E0B547B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7" creationId="{9B97AD79-D823-4C0A-AC84-94FCFD15D696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9" creationId="{07A5CFA0-23AC-461D-B546-8FD0194C761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9:34.900" v="254" actId="478"/>
        <pc:sldMkLst>
          <pc:docMk/>
          <pc:sldMk cId="725090994" sldId="313"/>
        </pc:sldMkLst>
        <pc:spChg chg="mod">
          <ac:chgData name="濬澤" userId="e8b9fee4-4906-45f3-9dc4-f14c03e002fa" providerId="ADAL" clId="{9354F066-9873-4462-80D7-F5E53A75AC44}" dt="2022-09-15T02:29:19.410" v="251" actId="27636"/>
          <ac:spMkLst>
            <pc:docMk/>
            <pc:sldMk cId="725090994" sldId="313"/>
            <ac:spMk id="2" creationId="{92B189F9-0261-4E21-B98F-5843FA4DB53F}"/>
          </ac:spMkLst>
        </pc:spChg>
        <pc:spChg chg="del">
          <ac:chgData name="濬澤" userId="e8b9fee4-4906-45f3-9dc4-f14c03e002fa" providerId="ADAL" clId="{9354F066-9873-4462-80D7-F5E53A75AC44}" dt="2022-09-15T02:29:34.900" v="254" actId="478"/>
          <ac:spMkLst>
            <pc:docMk/>
            <pc:sldMk cId="725090994" sldId="313"/>
            <ac:spMk id="3" creationId="{BB961D1B-F78F-4292-9EFF-F4594E7A2E4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4" creationId="{101C80F3-773C-4210-BCA5-A37BA1FCC76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5" creationId="{ED0038AB-39B3-4AAF-8BAD-0B34F4704541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6" creationId="{4E18E66C-92D6-4C8F-9DCA-08A7A0D90C49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7" creationId="{25F29F78-87A6-456F-A998-843C229201A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8" creationId="{A17DDFC5-4C63-4F1E-98CD-EC62D488D43B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9" creationId="{77A3FF80-5164-4EF7-8E26-9C2777D0ADD6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0" creationId="{A5030615-F041-4CD9-B810-5FD2467D668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1" creationId="{6A41DE18-1A7E-4262-9A35-62D263B778A8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2" creationId="{9093372E-0ECE-4640-AFA7-AAEB88DB0D8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3" creationId="{9138B1B8-0EF4-4FE1-B456-A4BAED064633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4" creationId="{5E531595-BBCA-4328-BA6B-25EB72FA3397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0:40.178" v="283" actId="1038"/>
        <pc:sldMkLst>
          <pc:docMk/>
          <pc:sldMk cId="364825757" sldId="314"/>
        </pc:sldMkLst>
        <pc:spChg chg="mod">
          <ac:chgData name="濬澤" userId="e8b9fee4-4906-45f3-9dc4-f14c03e002fa" providerId="ADAL" clId="{9354F066-9873-4462-80D7-F5E53A75AC44}" dt="2022-09-15T02:29:46.584" v="257" actId="27636"/>
          <ac:spMkLst>
            <pc:docMk/>
            <pc:sldMk cId="364825757" sldId="314"/>
            <ac:spMk id="2" creationId="{A1571714-7B70-471E-A213-3D86E3017829}"/>
          </ac:spMkLst>
        </pc:spChg>
        <pc:spChg chg="del">
          <ac:chgData name="濬澤" userId="e8b9fee4-4906-45f3-9dc4-f14c03e002fa" providerId="ADAL" clId="{9354F066-9873-4462-80D7-F5E53A75AC44}" dt="2022-09-15T02:29:59.975" v="262" actId="478"/>
          <ac:spMkLst>
            <pc:docMk/>
            <pc:sldMk cId="364825757" sldId="314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40.178" v="283" actId="1038"/>
          <ac:spMkLst>
            <pc:docMk/>
            <pc:sldMk cId="364825757" sldId="314"/>
            <ac:spMk id="6" creationId="{F95CF22B-7230-45B0-80AE-235EE8047759}"/>
          </ac:spMkLst>
        </pc:spChg>
        <pc:picChg chg="add mod">
          <ac:chgData name="濬澤" userId="e8b9fee4-4906-45f3-9dc4-f14c03e002fa" providerId="ADAL" clId="{9354F066-9873-4462-80D7-F5E53A75AC44}" dt="2022-09-15T02:29:57.234" v="261" actId="1076"/>
          <ac:picMkLst>
            <pc:docMk/>
            <pc:sldMk cId="364825757" sldId="314"/>
            <ac:picMk id="4" creationId="{6CAA7E2D-9A9A-4287-81A6-E9B85899A18A}"/>
          </ac:picMkLst>
        </pc:picChg>
        <pc:picChg chg="add mod">
          <ac:chgData name="濬澤" userId="e8b9fee4-4906-45f3-9dc4-f14c03e002fa" providerId="ADAL" clId="{9354F066-9873-4462-80D7-F5E53A75AC44}" dt="2022-09-15T02:30:01.588" v="263" actId="1076"/>
          <ac:picMkLst>
            <pc:docMk/>
            <pc:sldMk cId="364825757" sldId="314"/>
            <ac:picMk id="5" creationId="{D8108B8D-94E6-4638-A563-A80284202A75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0:25.602" v="272" actId="1076"/>
        <pc:sldMkLst>
          <pc:docMk/>
          <pc:sldMk cId="2810846344" sldId="315"/>
        </pc:sldMkLst>
        <pc:spChg chg="del">
          <ac:chgData name="濬澤" userId="e8b9fee4-4906-45f3-9dc4-f14c03e002fa" providerId="ADAL" clId="{9354F066-9873-4462-80D7-F5E53A75AC44}" dt="2022-09-15T02:30:11.538" v="266" actId="478"/>
          <ac:spMkLst>
            <pc:docMk/>
            <pc:sldMk cId="2810846344" sldId="315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25.602" v="272" actId="1076"/>
          <ac:spMkLst>
            <pc:docMk/>
            <pc:sldMk cId="2810846344" sldId="315"/>
            <ac:spMk id="7" creationId="{43F99A4A-D8C7-41A7-A4F0-2383BFBC8AA2}"/>
          </ac:spMkLst>
        </pc:spChg>
        <pc:picChg chg="add del mod">
          <ac:chgData name="濬澤" userId="e8b9fee4-4906-45f3-9dc4-f14c03e002fa" providerId="ADAL" clId="{9354F066-9873-4462-80D7-F5E53A75AC44}" dt="2022-09-15T02:30:21.084" v="269" actId="478"/>
          <ac:picMkLst>
            <pc:docMk/>
            <pc:sldMk cId="2810846344" sldId="315"/>
            <ac:picMk id="4" creationId="{C46F975A-62E7-4972-9084-31C07DEA1E27}"/>
          </ac:picMkLst>
        </pc:picChg>
        <pc:picChg chg="add del mod">
          <ac:chgData name="濬澤" userId="e8b9fee4-4906-45f3-9dc4-f14c03e002fa" providerId="ADAL" clId="{9354F066-9873-4462-80D7-F5E53A75AC44}" dt="2022-09-15T02:30:21.725" v="270" actId="478"/>
          <ac:picMkLst>
            <pc:docMk/>
            <pc:sldMk cId="2810846344" sldId="315"/>
            <ac:picMk id="5" creationId="{FBEF70C1-EF30-4095-BEFC-108099883071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6" creationId="{6373F8F3-97E7-4997-AF15-BDE7EDA0B7CF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8" creationId="{00BCABC8-BC1B-496F-8946-366A253515A4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2:47.262" v="311" actId="478"/>
        <pc:sldMkLst>
          <pc:docMk/>
          <pc:sldMk cId="3668778185" sldId="316"/>
        </pc:sldMkLst>
        <pc:spChg chg="del">
          <ac:chgData name="濬澤" userId="e8b9fee4-4906-45f3-9dc4-f14c03e002fa" providerId="ADAL" clId="{9354F066-9873-4462-80D7-F5E53A75AC44}" dt="2022-09-15T02:32:47.262" v="311" actId="478"/>
          <ac:spMkLst>
            <pc:docMk/>
            <pc:sldMk cId="3668778185" sldId="316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5" creationId="{4EC1EC56-53BF-4771-971A-4F2C04F8363C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6" creationId="{169D2B7B-21DC-4C0B-9F0C-FC79E8E6338E}"/>
          </ac:spMkLst>
        </pc:spChg>
        <pc:picChg chg="add mod">
          <ac:chgData name="濬澤" userId="e8b9fee4-4906-45f3-9dc4-f14c03e002fa" providerId="ADAL" clId="{9354F066-9873-4462-80D7-F5E53A75AC44}" dt="2022-09-15T02:32:45.411" v="310" actId="1076"/>
          <ac:picMkLst>
            <pc:docMk/>
            <pc:sldMk cId="3668778185" sldId="316"/>
            <ac:picMk id="4" creationId="{9AD1D855-CD12-4D86-9C94-2DCE57D04E06}"/>
          </ac:picMkLst>
        </pc:picChg>
      </pc:sldChg>
    </pc:docChg>
  </pc:docChgLst>
  <pc:docChgLst>
    <pc:chgData name="濬澤" userId="e8b9fee4-4906-45f3-9dc4-f14c03e002fa" providerId="ADAL" clId="{147C052F-4C14-41D7-BE9F-8494C2BA7A9E}"/>
    <pc:docChg chg="undo custSel addSld delSld modSld">
      <pc:chgData name="濬澤" userId="e8b9fee4-4906-45f3-9dc4-f14c03e002fa" providerId="ADAL" clId="{147C052F-4C14-41D7-BE9F-8494C2BA7A9E}" dt="2022-10-30T13:20:56.358" v="181" actId="1076"/>
      <pc:docMkLst>
        <pc:docMk/>
      </pc:docMkLst>
      <pc:sldChg chg="modSp mod">
        <pc:chgData name="濬澤" userId="e8b9fee4-4906-45f3-9dc4-f14c03e002fa" providerId="ADAL" clId="{147C052F-4C14-41D7-BE9F-8494C2BA7A9E}" dt="2022-10-30T12:39:59.809" v="4" actId="20577"/>
        <pc:sldMkLst>
          <pc:docMk/>
          <pc:sldMk cId="1363655715" sldId="258"/>
        </pc:sldMkLst>
        <pc:spChg chg="mod">
          <ac:chgData name="濬澤" userId="e8b9fee4-4906-45f3-9dc4-f14c03e002fa" providerId="ADAL" clId="{147C052F-4C14-41D7-BE9F-8494C2BA7A9E}" dt="2022-10-30T12:39:46.887" v="0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147C052F-4C14-41D7-BE9F-8494C2BA7A9E}" dt="2022-10-30T12:39:59.809" v="4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147C052F-4C14-41D7-BE9F-8494C2BA7A9E}" dt="2022-10-30T12:40:14.970" v="6"/>
        <pc:sldMkLst>
          <pc:docMk/>
          <pc:sldMk cId="2397634529" sldId="259"/>
        </pc:sldMkLst>
        <pc:spChg chg="mod">
          <ac:chgData name="濬澤" userId="e8b9fee4-4906-45f3-9dc4-f14c03e002fa" providerId="ADAL" clId="{147C052F-4C14-41D7-BE9F-8494C2BA7A9E}" dt="2022-10-30T12:40:09.122" v="5"/>
          <ac:spMkLst>
            <pc:docMk/>
            <pc:sldMk cId="2397634529" sldId="259"/>
            <ac:spMk id="5" creationId="{79872AA7-0CE8-4E5D-96A7-C2F144EEFC1B}"/>
          </ac:spMkLst>
        </pc:spChg>
      </pc:sldChg>
      <pc:sldChg chg="modSp mod modShow modNotesTx">
        <pc:chgData name="濬澤" userId="e8b9fee4-4906-45f3-9dc4-f14c03e002fa" providerId="ADAL" clId="{147C052F-4C14-41D7-BE9F-8494C2BA7A9E}" dt="2022-10-30T12:41:31.235" v="12" actId="729"/>
        <pc:sldMkLst>
          <pc:docMk/>
          <pc:sldMk cId="1404882607" sldId="288"/>
        </pc:sldMkLst>
        <pc:spChg chg="mod">
          <ac:chgData name="濬澤" userId="e8b9fee4-4906-45f3-9dc4-f14c03e002fa" providerId="ADAL" clId="{147C052F-4C14-41D7-BE9F-8494C2BA7A9E}" dt="2022-10-30T12:40:30.099" v="7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147C052F-4C14-41D7-BE9F-8494C2BA7A9E}" dt="2022-10-30T12:40:57.906" v="10" actId="2711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mod chgLayout modNotesTx">
        <pc:chgData name="濬澤" userId="e8b9fee4-4906-45f3-9dc4-f14c03e002fa" providerId="ADAL" clId="{147C052F-4C14-41D7-BE9F-8494C2BA7A9E}" dt="2022-10-30T12:41:57.465" v="21"/>
        <pc:sldMkLst>
          <pc:docMk/>
          <pc:sldMk cId="1584528553" sldId="289"/>
        </pc:sldMkLst>
        <pc:spChg chg="mod ord">
          <ac:chgData name="濬澤" userId="e8b9fee4-4906-45f3-9dc4-f14c03e002fa" providerId="ADAL" clId="{147C052F-4C14-41D7-BE9F-8494C2BA7A9E}" dt="2022-10-30T12:41:47.623" v="17" actId="700"/>
          <ac:spMkLst>
            <pc:docMk/>
            <pc:sldMk cId="1584528553" sldId="289"/>
            <ac:spMk id="2" creationId="{43171806-4CC4-4FDC-837E-A6FCE2E3382D}"/>
          </ac:spMkLst>
        </pc:spChg>
        <pc:spChg chg="add mod ord">
          <ac:chgData name="濬澤" userId="e8b9fee4-4906-45f3-9dc4-f14c03e002fa" providerId="ADAL" clId="{147C052F-4C14-41D7-BE9F-8494C2BA7A9E}" dt="2022-10-30T12:41:49.270" v="18"/>
          <ac:spMkLst>
            <pc:docMk/>
            <pc:sldMk cId="1584528553" sldId="289"/>
            <ac:spMk id="3" creationId="{53BA0DF7-F0D4-425C-9D98-BE9F15BB61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4" creationId="{A9ADF1EE-203C-4669-A604-00DFE687605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5" creationId="{FF537CAA-F4D2-4EF5-B528-9979B3776CDD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6" creationId="{E8435153-07C6-4B2D-A87B-25AD057A1F42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7" creationId="{55F2D39A-83A1-4DA1-938F-99D8E97678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8" creationId="{69F27211-9257-48DB-B093-9DF40AA810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9" creationId="{413D083E-7417-42C9-84EF-D328F3CCA74A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0" creationId="{B6B586E5-BD9C-4F2F-9862-4DE84411632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1" creationId="{F4BF1097-057C-4B41-B4E9-7F969A5ACCA0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2" creationId="{8487492F-3751-4831-961A-3DF9C4B3744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3" creationId="{2AD67F89-F229-4E8A-8772-77DB643C42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4" creationId="{5F239F35-1595-4493-8347-07748B24882A}"/>
          </ac:spMkLst>
        </pc:spChg>
        <pc:picChg chg="add mod">
          <ac:chgData name="濬澤" userId="e8b9fee4-4906-45f3-9dc4-f14c03e002fa" providerId="ADAL" clId="{147C052F-4C14-41D7-BE9F-8494C2BA7A9E}" dt="2022-10-30T12:41:54.084" v="20" actId="1076"/>
          <ac:picMkLst>
            <pc:docMk/>
            <pc:sldMk cId="1584528553" sldId="289"/>
            <ac:picMk id="15" creationId="{EC81AC24-D986-4237-9C7F-6D2D2A3E8910}"/>
          </ac:picMkLst>
        </pc:picChg>
      </pc:sldChg>
      <pc:sldChg chg="addSp delSp modSp mod chgLayout modNotesTx">
        <pc:chgData name="濬澤" userId="e8b9fee4-4906-45f3-9dc4-f14c03e002fa" providerId="ADAL" clId="{147C052F-4C14-41D7-BE9F-8494C2BA7A9E}" dt="2022-10-30T12:42:45.595" v="29"/>
        <pc:sldMkLst>
          <pc:docMk/>
          <pc:sldMk cId="1725352072" sldId="290"/>
        </pc:sldMkLst>
        <pc:spChg chg="mod ord">
          <ac:chgData name="濬澤" userId="e8b9fee4-4906-45f3-9dc4-f14c03e002fa" providerId="ADAL" clId="{147C052F-4C14-41D7-BE9F-8494C2BA7A9E}" dt="2022-10-30T12:42:26.901" v="24" actId="700"/>
          <ac:spMkLst>
            <pc:docMk/>
            <pc:sldMk cId="1725352072" sldId="290"/>
            <ac:spMk id="2" creationId="{CCE63C7B-7BDB-497D-8D5E-15A3857FEDC1}"/>
          </ac:spMkLst>
        </pc:spChg>
        <pc:spChg chg="add mod ord">
          <ac:chgData name="濬澤" userId="e8b9fee4-4906-45f3-9dc4-f14c03e002fa" providerId="ADAL" clId="{147C052F-4C14-41D7-BE9F-8494C2BA7A9E}" dt="2022-10-30T12:42:30.778" v="25"/>
          <ac:spMkLst>
            <pc:docMk/>
            <pc:sldMk cId="1725352072" sldId="290"/>
            <ac:spMk id="3" creationId="{36EAC432-E906-4C92-9797-24C5966200A3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4" creationId="{5573F37A-487D-46A2-9858-4202483FE632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5" creationId="{61768CF0-E833-4316-B299-E4A8011FEAD9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6" creationId="{800DF6EF-D52A-4D67-9967-1F388868F72D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7" creationId="{00DC54F6-AF2B-4B6E-8ACA-39F0A75EF6B1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8" creationId="{0DF2D0F9-64C8-48C7-9F89-91919737FA9C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9" creationId="{2CF1D882-0BE4-4CFF-BF2E-4D3EF99B7C1E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10" creationId="{02A8B74C-BEC9-407F-84C7-5EFEE514B6EB}"/>
          </ac:spMkLst>
        </pc:spChg>
        <pc:picChg chg="add mod">
          <ac:chgData name="濬澤" userId="e8b9fee4-4906-45f3-9dc4-f14c03e002fa" providerId="ADAL" clId="{147C052F-4C14-41D7-BE9F-8494C2BA7A9E}" dt="2022-10-30T12:42:39.789" v="28" actId="1076"/>
          <ac:picMkLst>
            <pc:docMk/>
            <pc:sldMk cId="1725352072" sldId="290"/>
            <ac:picMk id="11" creationId="{1B79FDF3-1879-4DD8-9D90-41271571DF25}"/>
          </ac:picMkLst>
        </pc:picChg>
        <pc:picChg chg="add mod">
          <ac:chgData name="濬澤" userId="e8b9fee4-4906-45f3-9dc4-f14c03e002fa" providerId="ADAL" clId="{147C052F-4C14-41D7-BE9F-8494C2BA7A9E}" dt="2022-10-30T12:42:37.461" v="27" actId="1076"/>
          <ac:picMkLst>
            <pc:docMk/>
            <pc:sldMk cId="1725352072" sldId="290"/>
            <ac:picMk id="12" creationId="{86AC5E66-FAA1-42AB-ADB0-B19D5D445D5E}"/>
          </ac:picMkLst>
        </pc:picChg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67202212" sldId="291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4258361091" sldId="292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56228273" sldId="293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10350094" sldId="294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094302681" sldId="295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353403231" sldId="296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0661362" sldId="297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110276" sldId="298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739028961" sldId="299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963906445" sldId="300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729346711" sldId="301"/>
        </pc:sldMkLst>
      </pc:sldChg>
      <pc:sldChg chg="addSp modSp new mod modNotesTx">
        <pc:chgData name="濬澤" userId="e8b9fee4-4906-45f3-9dc4-f14c03e002fa" providerId="ADAL" clId="{147C052F-4C14-41D7-BE9F-8494C2BA7A9E}" dt="2022-10-30T12:44:03.499" v="45"/>
        <pc:sldMkLst>
          <pc:docMk/>
          <pc:sldMk cId="4037717150" sldId="317"/>
        </pc:sldMkLst>
        <pc:spChg chg="mod">
          <ac:chgData name="濬澤" userId="e8b9fee4-4906-45f3-9dc4-f14c03e002fa" providerId="ADAL" clId="{147C052F-4C14-41D7-BE9F-8494C2BA7A9E}" dt="2022-10-30T12:43:24.718" v="33" actId="27636"/>
          <ac:spMkLst>
            <pc:docMk/>
            <pc:sldMk cId="4037717150" sldId="317"/>
            <ac:spMk id="2" creationId="{D5321D67-1000-40B0-BB85-FC0E54F81368}"/>
          </ac:spMkLst>
        </pc:spChg>
        <pc:spChg chg="mod">
          <ac:chgData name="濬澤" userId="e8b9fee4-4906-45f3-9dc4-f14c03e002fa" providerId="ADAL" clId="{147C052F-4C14-41D7-BE9F-8494C2BA7A9E}" dt="2022-10-30T12:43:37.937" v="37" actId="404"/>
          <ac:spMkLst>
            <pc:docMk/>
            <pc:sldMk cId="4037717150" sldId="317"/>
            <ac:spMk id="3" creationId="{745EFB04-E31E-4959-8322-5822380C731F}"/>
          </ac:spMkLst>
        </pc:spChg>
        <pc:graphicFrameChg chg="add mod">
          <ac:chgData name="濬澤" userId="e8b9fee4-4906-45f3-9dc4-f14c03e002fa" providerId="ADAL" clId="{147C052F-4C14-41D7-BE9F-8494C2BA7A9E}" dt="2022-10-30T12:43:54.329" v="43" actId="1076"/>
          <ac:graphicFrameMkLst>
            <pc:docMk/>
            <pc:sldMk cId="4037717150" sldId="317"/>
            <ac:graphicFrameMk id="8" creationId="{11B18A81-D9F0-4ADC-8091-20A5B32DDA4F}"/>
          </ac:graphicFrameMkLst>
        </pc:graphicFrameChg>
        <pc:picChg chg="add mod">
          <ac:chgData name="濬澤" userId="e8b9fee4-4906-45f3-9dc4-f14c03e002fa" providerId="ADAL" clId="{147C052F-4C14-41D7-BE9F-8494C2BA7A9E}" dt="2022-10-30T12:43:44.170" v="39" actId="1076"/>
          <ac:picMkLst>
            <pc:docMk/>
            <pc:sldMk cId="4037717150" sldId="317"/>
            <ac:picMk id="4" creationId="{676BB2E6-D181-4B49-9E8A-3DF55103B80C}"/>
          </ac:picMkLst>
        </pc:picChg>
        <pc:picChg chg="add mod">
          <ac:chgData name="濬澤" userId="e8b9fee4-4906-45f3-9dc4-f14c03e002fa" providerId="ADAL" clId="{147C052F-4C14-41D7-BE9F-8494C2BA7A9E}" dt="2022-10-30T12:43:57.358" v="44" actId="1076"/>
          <ac:picMkLst>
            <pc:docMk/>
            <pc:sldMk cId="4037717150" sldId="317"/>
            <ac:picMk id="5" creationId="{F7122651-2795-4003-88D1-6165517AA4C9}"/>
          </ac:picMkLst>
        </pc:picChg>
        <pc:picChg chg="add mod">
          <ac:chgData name="濬澤" userId="e8b9fee4-4906-45f3-9dc4-f14c03e002fa" providerId="ADAL" clId="{147C052F-4C14-41D7-BE9F-8494C2BA7A9E}" dt="2022-10-30T12:43:45.998" v="41" actId="1076"/>
          <ac:picMkLst>
            <pc:docMk/>
            <pc:sldMk cId="4037717150" sldId="317"/>
            <ac:picMk id="6" creationId="{2A77997D-019C-4BF8-84AC-9A77A031D223}"/>
          </ac:picMkLst>
        </pc:picChg>
        <pc:picChg chg="add mod">
          <ac:chgData name="濬澤" userId="e8b9fee4-4906-45f3-9dc4-f14c03e002fa" providerId="ADAL" clId="{147C052F-4C14-41D7-BE9F-8494C2BA7A9E}" dt="2022-10-30T12:43:45.143" v="40" actId="1076"/>
          <ac:picMkLst>
            <pc:docMk/>
            <pc:sldMk cId="4037717150" sldId="317"/>
            <ac:picMk id="7" creationId="{FD8D95E6-DC4A-4179-92E9-CE6CF7F37833}"/>
          </ac:picMkLst>
        </pc:picChg>
      </pc:sldChg>
      <pc:sldChg chg="addSp modSp new mod modNotesTx">
        <pc:chgData name="濬澤" userId="e8b9fee4-4906-45f3-9dc4-f14c03e002fa" providerId="ADAL" clId="{147C052F-4C14-41D7-BE9F-8494C2BA7A9E}" dt="2022-10-30T12:45:36.520" v="78"/>
        <pc:sldMkLst>
          <pc:docMk/>
          <pc:sldMk cId="2334449807" sldId="318"/>
        </pc:sldMkLst>
        <pc:spChg chg="mod">
          <ac:chgData name="濬澤" userId="e8b9fee4-4906-45f3-9dc4-f14c03e002fa" providerId="ADAL" clId="{147C052F-4C14-41D7-BE9F-8494C2BA7A9E}" dt="2022-10-30T12:44:19.519" v="48" actId="27636"/>
          <ac:spMkLst>
            <pc:docMk/>
            <pc:sldMk cId="2334449807" sldId="318"/>
            <ac:spMk id="2" creationId="{4FEA6424-5100-4B5F-B3A7-BAEA974F9F7B}"/>
          </ac:spMkLst>
        </pc:spChg>
        <pc:spChg chg="mod">
          <ac:chgData name="濬澤" userId="e8b9fee4-4906-45f3-9dc4-f14c03e002fa" providerId="ADAL" clId="{147C052F-4C14-41D7-BE9F-8494C2BA7A9E}" dt="2022-10-30T12:44:29.093" v="52" actId="403"/>
          <ac:spMkLst>
            <pc:docMk/>
            <pc:sldMk cId="2334449807" sldId="318"/>
            <ac:spMk id="3" creationId="{F11553E6-5C50-4DC4-8C7A-47A3D395325E}"/>
          </ac:spMkLst>
        </pc:spChg>
        <pc:graphicFrameChg chg="add mod modGraphic">
          <ac:chgData name="濬澤" userId="e8b9fee4-4906-45f3-9dc4-f14c03e002fa" providerId="ADAL" clId="{147C052F-4C14-41D7-BE9F-8494C2BA7A9E}" dt="2022-10-30T12:45:24.252" v="73" actId="1076"/>
          <ac:graphicFrameMkLst>
            <pc:docMk/>
            <pc:sldMk cId="2334449807" sldId="318"/>
            <ac:graphicFrameMk id="7" creationId="{8057ED1D-D85F-45C3-9C7A-426D471C759D}"/>
          </ac:graphicFrameMkLst>
        </pc:graphicFrameChg>
        <pc:picChg chg="add mod">
          <ac:chgData name="濬澤" userId="e8b9fee4-4906-45f3-9dc4-f14c03e002fa" providerId="ADAL" clId="{147C052F-4C14-41D7-BE9F-8494C2BA7A9E}" dt="2022-10-30T12:45:26.986" v="74" actId="1076"/>
          <ac:picMkLst>
            <pc:docMk/>
            <pc:sldMk cId="2334449807" sldId="318"/>
            <ac:picMk id="4" creationId="{3E157CA4-402F-4FDB-AF67-17845FBDB0EE}"/>
          </ac:picMkLst>
        </pc:picChg>
        <pc:picChg chg="add mod">
          <ac:chgData name="濬澤" userId="e8b9fee4-4906-45f3-9dc4-f14c03e002fa" providerId="ADAL" clId="{147C052F-4C14-41D7-BE9F-8494C2BA7A9E}" dt="2022-10-30T12:45:29.502" v="75" actId="1076"/>
          <ac:picMkLst>
            <pc:docMk/>
            <pc:sldMk cId="2334449807" sldId="318"/>
            <ac:picMk id="5" creationId="{15840CCD-6376-416D-A7ED-37C3488AA633}"/>
          </ac:picMkLst>
        </pc:picChg>
        <pc:picChg chg="add mod">
          <ac:chgData name="濬澤" userId="e8b9fee4-4906-45f3-9dc4-f14c03e002fa" providerId="ADAL" clId="{147C052F-4C14-41D7-BE9F-8494C2BA7A9E}" dt="2022-10-30T12:45:32.391" v="77" actId="1076"/>
          <ac:picMkLst>
            <pc:docMk/>
            <pc:sldMk cId="2334449807" sldId="318"/>
            <ac:picMk id="6" creationId="{7AB0E1C7-9BA1-485D-99FF-C8912C4B7795}"/>
          </ac:picMkLst>
        </pc:picChg>
        <pc:picChg chg="add mod">
          <ac:chgData name="濬澤" userId="e8b9fee4-4906-45f3-9dc4-f14c03e002fa" providerId="ADAL" clId="{147C052F-4C14-41D7-BE9F-8494C2BA7A9E}" dt="2022-10-30T12:45:31.010" v="76" actId="1076"/>
          <ac:picMkLst>
            <pc:docMk/>
            <pc:sldMk cId="2334449807" sldId="318"/>
            <ac:picMk id="8" creationId="{B03CB3B4-39EC-4357-9B27-766842BC1198}"/>
          </ac:picMkLst>
        </pc:picChg>
      </pc:sldChg>
      <pc:sldChg chg="addSp delSp modSp new mod modNotesTx">
        <pc:chgData name="濬澤" userId="e8b9fee4-4906-45f3-9dc4-f14c03e002fa" providerId="ADAL" clId="{147C052F-4C14-41D7-BE9F-8494C2BA7A9E}" dt="2022-10-30T12:46:03.475" v="85"/>
        <pc:sldMkLst>
          <pc:docMk/>
          <pc:sldMk cId="428240030" sldId="319"/>
        </pc:sldMkLst>
        <pc:spChg chg="mod">
          <ac:chgData name="濬澤" userId="e8b9fee4-4906-45f3-9dc4-f14c03e002fa" providerId="ADAL" clId="{147C052F-4C14-41D7-BE9F-8494C2BA7A9E}" dt="2022-10-30T12:45:50.152" v="81" actId="27636"/>
          <ac:spMkLst>
            <pc:docMk/>
            <pc:sldMk cId="428240030" sldId="319"/>
            <ac:spMk id="2" creationId="{76DC87E4-FA04-453A-98B3-F63A419DA7AE}"/>
          </ac:spMkLst>
        </pc:spChg>
        <pc:spChg chg="del">
          <ac:chgData name="濬澤" userId="e8b9fee4-4906-45f3-9dc4-f14c03e002fa" providerId="ADAL" clId="{147C052F-4C14-41D7-BE9F-8494C2BA7A9E}" dt="2022-10-30T12:45:56.916" v="82" actId="478"/>
          <ac:spMkLst>
            <pc:docMk/>
            <pc:sldMk cId="428240030" sldId="319"/>
            <ac:spMk id="3" creationId="{3921A292-3611-4F0A-A560-A5226198FE6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4" creationId="{0F7191AE-AA73-4474-87CE-9BE801C84670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8" creationId="{30768144-1F2B-44E9-83AD-269A787D274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9" creationId="{65A20EE5-D21E-459F-A13A-E8EB9C9D6AA4}"/>
          </ac:spMkLst>
        </pc:sp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5" creationId="{E4649C65-12FF-4586-821D-BCF4AFE606E9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6" creationId="{313A5E1F-6CF2-472D-85C9-1DCB85F154D6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7" creationId="{F63E5623-B2DA-43AB-93AC-1650E78EEA01}"/>
          </ac:picMkLst>
        </pc:picChg>
      </pc:sldChg>
      <pc:sldChg chg="addSp delSp modSp new mod modNotesTx">
        <pc:chgData name="濬澤" userId="e8b9fee4-4906-45f3-9dc4-f14c03e002fa" providerId="ADAL" clId="{147C052F-4C14-41D7-BE9F-8494C2BA7A9E}" dt="2022-10-30T12:46:22.426" v="90"/>
        <pc:sldMkLst>
          <pc:docMk/>
          <pc:sldMk cId="2180439907" sldId="320"/>
        </pc:sldMkLst>
        <pc:spChg chg="mod">
          <ac:chgData name="濬澤" userId="e8b9fee4-4906-45f3-9dc4-f14c03e002fa" providerId="ADAL" clId="{147C052F-4C14-41D7-BE9F-8494C2BA7A9E}" dt="2022-10-30T12:46:19.710" v="89" actId="27636"/>
          <ac:spMkLst>
            <pc:docMk/>
            <pc:sldMk cId="2180439907" sldId="320"/>
            <ac:spMk id="2" creationId="{4C399A85-AE2C-4465-B320-F477EF5F6456}"/>
          </ac:spMkLst>
        </pc:spChg>
        <pc:spChg chg="del">
          <ac:chgData name="濬澤" userId="e8b9fee4-4906-45f3-9dc4-f14c03e002fa" providerId="ADAL" clId="{147C052F-4C14-41D7-BE9F-8494C2BA7A9E}" dt="2022-10-30T12:46:22.426" v="90"/>
          <ac:spMkLst>
            <pc:docMk/>
            <pc:sldMk cId="2180439907" sldId="320"/>
            <ac:spMk id="3" creationId="{84314A91-27F0-4352-A3E1-ADEB9E7A4961}"/>
          </ac:spMkLst>
        </pc:spChg>
        <pc:picChg chg="add mod">
          <ac:chgData name="濬澤" userId="e8b9fee4-4906-45f3-9dc4-f14c03e002fa" providerId="ADAL" clId="{147C052F-4C14-41D7-BE9F-8494C2BA7A9E}" dt="2022-10-30T12:46:22.426" v="90"/>
          <ac:picMkLst>
            <pc:docMk/>
            <pc:sldMk cId="2180439907" sldId="320"/>
            <ac:picMk id="4" creationId="{DC397C41-D18D-480F-BD09-66545FBA8727}"/>
          </ac:picMkLst>
        </pc:picChg>
      </pc:sldChg>
      <pc:sldChg chg="addSp delSp modSp new mod modNotesTx">
        <pc:chgData name="濬澤" userId="e8b9fee4-4906-45f3-9dc4-f14c03e002fa" providerId="ADAL" clId="{147C052F-4C14-41D7-BE9F-8494C2BA7A9E}" dt="2022-10-30T12:46:38.934" v="95"/>
        <pc:sldMkLst>
          <pc:docMk/>
          <pc:sldMk cId="3563948318" sldId="321"/>
        </pc:sldMkLst>
        <pc:spChg chg="mod">
          <ac:chgData name="濬澤" userId="e8b9fee4-4906-45f3-9dc4-f14c03e002fa" providerId="ADAL" clId="{147C052F-4C14-41D7-BE9F-8494C2BA7A9E}" dt="2022-10-30T12:46:32.694" v="93" actId="27636"/>
          <ac:spMkLst>
            <pc:docMk/>
            <pc:sldMk cId="3563948318" sldId="321"/>
            <ac:spMk id="2" creationId="{E19EDA4C-394B-49EE-BEB9-F59510096C4A}"/>
          </ac:spMkLst>
        </pc:spChg>
        <pc:spChg chg="del">
          <ac:chgData name="濬澤" userId="e8b9fee4-4906-45f3-9dc4-f14c03e002fa" providerId="ADAL" clId="{147C052F-4C14-41D7-BE9F-8494C2BA7A9E}" dt="2022-10-30T12:46:35.199" v="94"/>
          <ac:spMkLst>
            <pc:docMk/>
            <pc:sldMk cId="3563948318" sldId="321"/>
            <ac:spMk id="3" creationId="{8AFD17C5-7795-4845-A3A8-4144038EAA2E}"/>
          </ac:spMkLst>
        </pc:spChg>
        <pc:picChg chg="add mod">
          <ac:chgData name="濬澤" userId="e8b9fee4-4906-45f3-9dc4-f14c03e002fa" providerId="ADAL" clId="{147C052F-4C14-41D7-BE9F-8494C2BA7A9E}" dt="2022-10-30T12:46:35.199" v="94"/>
          <ac:picMkLst>
            <pc:docMk/>
            <pc:sldMk cId="3563948318" sldId="321"/>
            <ac:picMk id="4" creationId="{288B399E-D942-4401-B273-4EBCD2C2A619}"/>
          </ac:picMkLst>
        </pc:picChg>
      </pc:sldChg>
      <pc:sldChg chg="modSp new mod modNotesTx">
        <pc:chgData name="濬澤" userId="e8b9fee4-4906-45f3-9dc4-f14c03e002fa" providerId="ADAL" clId="{147C052F-4C14-41D7-BE9F-8494C2BA7A9E}" dt="2022-10-30T12:51:52.386" v="105" actId="20577"/>
        <pc:sldMkLst>
          <pc:docMk/>
          <pc:sldMk cId="2764302943" sldId="322"/>
        </pc:sldMkLst>
        <pc:spChg chg="mod">
          <ac:chgData name="濬澤" userId="e8b9fee4-4906-45f3-9dc4-f14c03e002fa" providerId="ADAL" clId="{147C052F-4C14-41D7-BE9F-8494C2BA7A9E}" dt="2022-10-30T12:51:39.734" v="98" actId="27636"/>
          <ac:spMkLst>
            <pc:docMk/>
            <pc:sldMk cId="2764302943" sldId="322"/>
            <ac:spMk id="2" creationId="{8CE0DFBC-65DD-40F4-BD3A-C6A624A9EA38}"/>
          </ac:spMkLst>
        </pc:spChg>
        <pc:spChg chg="mod">
          <ac:chgData name="濬澤" userId="e8b9fee4-4906-45f3-9dc4-f14c03e002fa" providerId="ADAL" clId="{147C052F-4C14-41D7-BE9F-8494C2BA7A9E}" dt="2022-10-30T12:51:44.802" v="102" actId="20577"/>
          <ac:spMkLst>
            <pc:docMk/>
            <pc:sldMk cId="2764302943" sldId="322"/>
            <ac:spMk id="3" creationId="{48062E45-ED7C-4998-9AC8-8CED64C84526}"/>
          </ac:spMkLst>
        </pc:spChg>
      </pc:sldChg>
      <pc:sldChg chg="addSp modSp new mod modNotesTx">
        <pc:chgData name="濬澤" userId="e8b9fee4-4906-45f3-9dc4-f14c03e002fa" providerId="ADAL" clId="{147C052F-4C14-41D7-BE9F-8494C2BA7A9E}" dt="2022-10-30T12:52:25.217" v="113"/>
        <pc:sldMkLst>
          <pc:docMk/>
          <pc:sldMk cId="2815079774" sldId="323"/>
        </pc:sldMkLst>
        <pc:spChg chg="mod">
          <ac:chgData name="濬澤" userId="e8b9fee4-4906-45f3-9dc4-f14c03e002fa" providerId="ADAL" clId="{147C052F-4C14-41D7-BE9F-8494C2BA7A9E}" dt="2022-10-30T12:52:08.387" v="108" actId="27636"/>
          <ac:spMkLst>
            <pc:docMk/>
            <pc:sldMk cId="2815079774" sldId="323"/>
            <ac:spMk id="2" creationId="{5863515C-AB41-46D4-9ADA-32BC95DC3ACC}"/>
          </ac:spMkLst>
        </pc:spChg>
        <pc:spChg chg="mod">
          <ac:chgData name="濬澤" userId="e8b9fee4-4906-45f3-9dc4-f14c03e002fa" providerId="ADAL" clId="{147C052F-4C14-41D7-BE9F-8494C2BA7A9E}" dt="2022-10-30T12:52:16.545" v="110"/>
          <ac:spMkLst>
            <pc:docMk/>
            <pc:sldMk cId="2815079774" sldId="323"/>
            <ac:spMk id="3" creationId="{342CBB79-8EC9-4EC8-888B-A3E8E4CC9532}"/>
          </ac:spMkLst>
        </pc:spChg>
        <pc:graphicFrameChg chg="add mod">
          <ac:chgData name="濬澤" userId="e8b9fee4-4906-45f3-9dc4-f14c03e002fa" providerId="ADAL" clId="{147C052F-4C14-41D7-BE9F-8494C2BA7A9E}" dt="2022-10-30T12:52:22.022" v="112" actId="1076"/>
          <ac:graphicFrameMkLst>
            <pc:docMk/>
            <pc:sldMk cId="2815079774" sldId="323"/>
            <ac:graphicFrameMk id="4" creationId="{ECDA1E22-9A83-4970-B0B8-1E025D13C541}"/>
          </ac:graphicFrameMkLst>
        </pc:graphicFrameChg>
      </pc:sldChg>
      <pc:sldChg chg="modSp new mod modShow modNotesTx">
        <pc:chgData name="濬澤" userId="e8b9fee4-4906-45f3-9dc4-f14c03e002fa" providerId="ADAL" clId="{147C052F-4C14-41D7-BE9F-8494C2BA7A9E}" dt="2022-10-30T13:00:51.305" v="129" actId="729"/>
        <pc:sldMkLst>
          <pc:docMk/>
          <pc:sldMk cId="342255521" sldId="324"/>
        </pc:sldMkLst>
        <pc:spChg chg="mod">
          <ac:chgData name="濬澤" userId="e8b9fee4-4906-45f3-9dc4-f14c03e002fa" providerId="ADAL" clId="{147C052F-4C14-41D7-BE9F-8494C2BA7A9E}" dt="2022-10-30T12:54:13.341" v="119"/>
          <ac:spMkLst>
            <pc:docMk/>
            <pc:sldMk cId="342255521" sldId="324"/>
            <ac:spMk id="2" creationId="{BBF1B368-51D8-41E4-9EB2-088E2F583994}"/>
          </ac:spMkLst>
        </pc:spChg>
        <pc:spChg chg="mod">
          <ac:chgData name="濬澤" userId="e8b9fee4-4906-45f3-9dc4-f14c03e002fa" providerId="ADAL" clId="{147C052F-4C14-41D7-BE9F-8494C2BA7A9E}" dt="2022-10-30T12:54:21.010" v="126" actId="403"/>
          <ac:spMkLst>
            <pc:docMk/>
            <pc:sldMk cId="342255521" sldId="324"/>
            <ac:spMk id="3" creationId="{CBAC9811-EE85-4867-8892-B6EF2A021C47}"/>
          </ac:spMkLst>
        </pc:spChg>
      </pc:sldChg>
      <pc:sldChg chg="addSp delSp modSp new mod modShow modNotesTx">
        <pc:chgData name="濬澤" userId="e8b9fee4-4906-45f3-9dc4-f14c03e002fa" providerId="ADAL" clId="{147C052F-4C14-41D7-BE9F-8494C2BA7A9E}" dt="2022-10-30T13:09:47.877" v="138" actId="729"/>
        <pc:sldMkLst>
          <pc:docMk/>
          <pc:sldMk cId="3960903385" sldId="325"/>
        </pc:sldMkLst>
        <pc:spChg chg="mod">
          <ac:chgData name="濬澤" userId="e8b9fee4-4906-45f3-9dc4-f14c03e002fa" providerId="ADAL" clId="{147C052F-4C14-41D7-BE9F-8494C2BA7A9E}" dt="2022-10-30T13:01:39.610" v="132" actId="27636"/>
          <ac:spMkLst>
            <pc:docMk/>
            <pc:sldMk cId="3960903385" sldId="325"/>
            <ac:spMk id="2" creationId="{68EBA246-9416-48D6-8A56-D30F28C6C44A}"/>
          </ac:spMkLst>
        </pc:spChg>
        <pc:spChg chg="del">
          <ac:chgData name="濬澤" userId="e8b9fee4-4906-45f3-9dc4-f14c03e002fa" providerId="ADAL" clId="{147C052F-4C14-41D7-BE9F-8494C2BA7A9E}" dt="2022-10-30T13:09:12.063" v="133"/>
          <ac:spMkLst>
            <pc:docMk/>
            <pc:sldMk cId="3960903385" sldId="325"/>
            <ac:spMk id="3" creationId="{A494EB6B-28F6-46C2-B79E-75ADBF9C2E3A}"/>
          </ac:spMkLst>
        </pc:spChg>
        <pc:picChg chg="add mod">
          <ac:chgData name="濬澤" userId="e8b9fee4-4906-45f3-9dc4-f14c03e002fa" providerId="ADAL" clId="{147C052F-4C14-41D7-BE9F-8494C2BA7A9E}" dt="2022-10-30T13:09:15.532" v="135" actId="1076"/>
          <ac:picMkLst>
            <pc:docMk/>
            <pc:sldMk cId="3960903385" sldId="325"/>
            <ac:picMk id="4" creationId="{61DB29CE-F958-435F-A5A3-B3036D8BE7CA}"/>
          </ac:picMkLst>
        </pc:picChg>
      </pc:sldChg>
      <pc:sldChg chg="addSp delSp modSp add mod modNotesTx">
        <pc:chgData name="濬澤" userId="e8b9fee4-4906-45f3-9dc4-f14c03e002fa" providerId="ADAL" clId="{147C052F-4C14-41D7-BE9F-8494C2BA7A9E}" dt="2022-10-30T13:10:03.817" v="143"/>
        <pc:sldMkLst>
          <pc:docMk/>
          <pc:sldMk cId="14029427" sldId="326"/>
        </pc:sldMkLst>
        <pc:spChg chg="add mod">
          <ac:chgData name="濬澤" userId="e8b9fee4-4906-45f3-9dc4-f14c03e002fa" providerId="ADAL" clId="{147C052F-4C14-41D7-BE9F-8494C2BA7A9E}" dt="2022-10-30T13:10:00.293" v="142" actId="478"/>
          <ac:spMkLst>
            <pc:docMk/>
            <pc:sldMk cId="14029427" sldId="326"/>
            <ac:spMk id="6" creationId="{EFBB93FC-6D9E-40FA-B238-684B4A59DC0D}"/>
          </ac:spMkLst>
        </pc:spChg>
        <pc:picChg chg="del">
          <ac:chgData name="濬澤" userId="e8b9fee4-4906-45f3-9dc4-f14c03e002fa" providerId="ADAL" clId="{147C052F-4C14-41D7-BE9F-8494C2BA7A9E}" dt="2022-10-30T13:10:00.293" v="142" actId="478"/>
          <ac:picMkLst>
            <pc:docMk/>
            <pc:sldMk cId="14029427" sldId="326"/>
            <ac:picMk id="4" creationId="{61DB29CE-F958-435F-A5A3-B3036D8BE7CA}"/>
          </ac:picMkLst>
        </pc:picChg>
        <pc:picChg chg="add mod">
          <ac:chgData name="濬澤" userId="e8b9fee4-4906-45f3-9dc4-f14c03e002fa" providerId="ADAL" clId="{147C052F-4C14-41D7-BE9F-8494C2BA7A9E}" dt="2022-10-30T13:09:58.745" v="141" actId="1076"/>
          <ac:picMkLst>
            <pc:docMk/>
            <pc:sldMk cId="14029427" sldId="326"/>
            <ac:picMk id="5" creationId="{6F83BD37-59E5-4C74-B519-FC74CFD02701}"/>
          </ac:picMkLst>
        </pc:picChg>
      </pc:sldChg>
      <pc:sldChg chg="modSp new mod modShow modNotesTx">
        <pc:chgData name="濬澤" userId="e8b9fee4-4906-45f3-9dc4-f14c03e002fa" providerId="ADAL" clId="{147C052F-4C14-41D7-BE9F-8494C2BA7A9E}" dt="2022-10-30T13:19:43.338" v="163" actId="729"/>
        <pc:sldMkLst>
          <pc:docMk/>
          <pc:sldMk cId="3422285426" sldId="327"/>
        </pc:sldMkLst>
        <pc:spChg chg="mod">
          <ac:chgData name="濬澤" userId="e8b9fee4-4906-45f3-9dc4-f14c03e002fa" providerId="ADAL" clId="{147C052F-4C14-41D7-BE9F-8494C2BA7A9E}" dt="2022-10-30T13:10:27.069" v="146" actId="27636"/>
          <ac:spMkLst>
            <pc:docMk/>
            <pc:sldMk cId="3422285426" sldId="327"/>
            <ac:spMk id="2" creationId="{2CFF45E5-F1D8-4820-A09D-BA25B3122F8E}"/>
          </ac:spMkLst>
        </pc:spChg>
        <pc:spChg chg="mod">
          <ac:chgData name="濬澤" userId="e8b9fee4-4906-45f3-9dc4-f14c03e002fa" providerId="ADAL" clId="{147C052F-4C14-41D7-BE9F-8494C2BA7A9E}" dt="2022-10-30T13:10:33.203" v="154" actId="20577"/>
          <ac:spMkLst>
            <pc:docMk/>
            <pc:sldMk cId="3422285426" sldId="327"/>
            <ac:spMk id="3" creationId="{C906D13D-8E12-4769-B2ED-220055FE397C}"/>
          </ac:spMkLst>
        </pc:spChg>
      </pc:sldChg>
      <pc:sldChg chg="modSp new mod modShow modNotesTx">
        <pc:chgData name="濬澤" userId="e8b9fee4-4906-45f3-9dc4-f14c03e002fa" providerId="ADAL" clId="{147C052F-4C14-41D7-BE9F-8494C2BA7A9E}" dt="2022-10-30T13:19:44.799" v="164" actId="729"/>
        <pc:sldMkLst>
          <pc:docMk/>
          <pc:sldMk cId="1289849245" sldId="328"/>
        </pc:sldMkLst>
        <pc:spChg chg="mod">
          <ac:chgData name="濬澤" userId="e8b9fee4-4906-45f3-9dc4-f14c03e002fa" providerId="ADAL" clId="{147C052F-4C14-41D7-BE9F-8494C2BA7A9E}" dt="2022-10-30T13:19:05.205" v="158" actId="27636"/>
          <ac:spMkLst>
            <pc:docMk/>
            <pc:sldMk cId="1289849245" sldId="328"/>
            <ac:spMk id="2" creationId="{C2F53D2F-59DE-486A-86A6-DB56FC9BFF9E}"/>
          </ac:spMkLst>
        </pc:spChg>
        <pc:spChg chg="mod">
          <ac:chgData name="濬澤" userId="e8b9fee4-4906-45f3-9dc4-f14c03e002fa" providerId="ADAL" clId="{147C052F-4C14-41D7-BE9F-8494C2BA7A9E}" dt="2022-10-30T13:19:12.853" v="161" actId="404"/>
          <ac:spMkLst>
            <pc:docMk/>
            <pc:sldMk cId="1289849245" sldId="328"/>
            <ac:spMk id="3" creationId="{D881F002-6035-4C31-98A9-5355ED9190F7}"/>
          </ac:spMkLst>
        </pc:spChg>
      </pc:sldChg>
      <pc:sldChg chg="addSp delSp modSp new mod modNotesTx">
        <pc:chgData name="濬澤" userId="e8b9fee4-4906-45f3-9dc4-f14c03e002fa" providerId="ADAL" clId="{147C052F-4C14-41D7-BE9F-8494C2BA7A9E}" dt="2022-10-30T13:20:56.358" v="181" actId="1076"/>
        <pc:sldMkLst>
          <pc:docMk/>
          <pc:sldMk cId="2284466665" sldId="329"/>
        </pc:sldMkLst>
        <pc:spChg chg="mod">
          <ac:chgData name="濬澤" userId="e8b9fee4-4906-45f3-9dc4-f14c03e002fa" providerId="ADAL" clId="{147C052F-4C14-41D7-BE9F-8494C2BA7A9E}" dt="2022-10-30T13:19:50.344" v="167" actId="27636"/>
          <ac:spMkLst>
            <pc:docMk/>
            <pc:sldMk cId="2284466665" sldId="329"/>
            <ac:spMk id="2" creationId="{0ADDB444-E776-40EC-9F53-C6AED347493C}"/>
          </ac:spMkLst>
        </pc:spChg>
        <pc:spChg chg="mod">
          <ac:chgData name="濬澤" userId="e8b9fee4-4906-45f3-9dc4-f14c03e002fa" providerId="ADAL" clId="{147C052F-4C14-41D7-BE9F-8494C2BA7A9E}" dt="2022-10-30T13:20:05.416" v="173"/>
          <ac:spMkLst>
            <pc:docMk/>
            <pc:sldMk cId="2284466665" sldId="329"/>
            <ac:spMk id="3" creationId="{6F9AF764-4102-4757-9BAC-4B51915F971D}"/>
          </ac:spMkLst>
        </pc:spChg>
        <pc:graphicFrameChg chg="add del mod">
          <ac:chgData name="濬澤" userId="e8b9fee4-4906-45f3-9dc4-f14c03e002fa" providerId="ADAL" clId="{147C052F-4C14-41D7-BE9F-8494C2BA7A9E}" dt="2022-10-30T13:20:09.958" v="175"/>
          <ac:graphicFrameMkLst>
            <pc:docMk/>
            <pc:sldMk cId="2284466665" sldId="329"/>
            <ac:graphicFrameMk id="4" creationId="{F91D0BDE-3F3E-4A88-B2ED-B364571ED79A}"/>
          </ac:graphicFrameMkLst>
        </pc:graphicFrameChg>
        <pc:graphicFrameChg chg="add mod">
          <ac:chgData name="濬澤" userId="e8b9fee4-4906-45f3-9dc4-f14c03e002fa" providerId="ADAL" clId="{147C052F-4C14-41D7-BE9F-8494C2BA7A9E}" dt="2022-10-30T13:20:17.575" v="177" actId="1076"/>
          <ac:graphicFrameMkLst>
            <pc:docMk/>
            <pc:sldMk cId="2284466665" sldId="329"/>
            <ac:graphicFrameMk id="6" creationId="{FB1E000C-B13F-414E-9D70-9B165BD1DB79}"/>
          </ac:graphicFrameMkLst>
        </pc:graphicFrameChg>
        <pc:picChg chg="add mod">
          <ac:chgData name="濬澤" userId="e8b9fee4-4906-45f3-9dc4-f14c03e002fa" providerId="ADAL" clId="{147C052F-4C14-41D7-BE9F-8494C2BA7A9E}" dt="2022-10-30T13:20:17.575" v="177" actId="1076"/>
          <ac:picMkLst>
            <pc:docMk/>
            <pc:sldMk cId="2284466665" sldId="329"/>
            <ac:picMk id="5" creationId="{4E4D4CE0-395B-46E5-990D-FA1F89CFB910}"/>
          </ac:picMkLst>
        </pc:picChg>
        <pc:picChg chg="add mod">
          <ac:chgData name="濬澤" userId="e8b9fee4-4906-45f3-9dc4-f14c03e002fa" providerId="ADAL" clId="{147C052F-4C14-41D7-BE9F-8494C2BA7A9E}" dt="2022-10-30T13:20:56.358" v="181" actId="1076"/>
          <ac:picMkLst>
            <pc:docMk/>
            <pc:sldMk cId="2284466665" sldId="329"/>
            <ac:picMk id="7" creationId="{B8F5B27C-059A-4669-8D69-DE6E8C668AA5}"/>
          </ac:picMkLst>
        </pc:picChg>
      </pc:sldChg>
    </pc:docChg>
  </pc:docChgLst>
  <pc:docChgLst>
    <pc:chgData name="濬澤" userId="e8b9fee4-4906-45f3-9dc4-f14c03e002fa" providerId="ADAL" clId="{8331DEE7-FE3D-4F49-A36F-734D9159DEBB}"/>
    <pc:docChg chg="undo custSel addSld delSld modSld">
      <pc:chgData name="濬澤" userId="e8b9fee4-4906-45f3-9dc4-f14c03e002fa" providerId="ADAL" clId="{8331DEE7-FE3D-4F49-A36F-734D9159DEBB}" dt="2022-11-14T08:18:48.396" v="48"/>
      <pc:docMkLst>
        <pc:docMk/>
      </pc:docMkLst>
      <pc:sldChg chg="addSp delSp modSp mod modNotesTx">
        <pc:chgData name="濬澤" userId="e8b9fee4-4906-45f3-9dc4-f14c03e002fa" providerId="ADAL" clId="{8331DEE7-FE3D-4F49-A36F-734D9159DEBB}" dt="2022-11-10T02:36:46.219" v="24"/>
        <pc:sldMkLst>
          <pc:docMk/>
          <pc:sldMk cId="1132040007" sldId="302"/>
        </pc:sldMkLst>
        <pc:spChg chg="mod">
          <ac:chgData name="濬澤" userId="e8b9fee4-4906-45f3-9dc4-f14c03e002fa" providerId="ADAL" clId="{8331DEE7-FE3D-4F49-A36F-734D9159DEBB}" dt="2022-11-10T02:36:25.227" v="19"/>
          <ac:spMkLst>
            <pc:docMk/>
            <pc:sldMk cId="1132040007" sldId="302"/>
            <ac:spMk id="3" creationId="{ECCFF147-D5B1-4365-B01C-E5A53394C5C6}"/>
          </ac:spMkLst>
        </pc:spChg>
        <pc:picChg chg="del">
          <ac:chgData name="濬澤" userId="e8b9fee4-4906-45f3-9dc4-f14c03e002fa" providerId="ADAL" clId="{8331DEE7-FE3D-4F49-A36F-734D9159DEBB}" dt="2022-11-10T02:36:26.908" v="20" actId="478"/>
          <ac:picMkLst>
            <pc:docMk/>
            <pc:sldMk cId="1132040007" sldId="302"/>
            <ac:picMk id="4" creationId="{FF3B4CBF-6E1D-4516-95FE-06C81A84DEC1}"/>
          </ac:picMkLst>
        </pc:picChg>
        <pc:picChg chg="add mod ord">
          <ac:chgData name="濬澤" userId="e8b9fee4-4906-45f3-9dc4-f14c03e002fa" providerId="ADAL" clId="{8331DEE7-FE3D-4F49-A36F-734D9159DEBB}" dt="2022-11-10T02:36:37.864" v="23" actId="167"/>
          <ac:picMkLst>
            <pc:docMk/>
            <pc:sldMk cId="1132040007" sldId="302"/>
            <ac:picMk id="5" creationId="{9C13ED8B-F021-4424-9072-B5C6C675A7EE}"/>
          </ac:picMkLst>
        </pc:picChg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2118537023" sldId="303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2913500247" sldId="304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4038127028" sldId="305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3006371941" sldId="306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2491060738" sldId="307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1446840651" sldId="308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3273725074" sldId="309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3850724157" sldId="310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4027744031" sldId="311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284352678" sldId="312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725090994" sldId="313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364825757" sldId="314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2810846344" sldId="315"/>
        </pc:sldMkLst>
      </pc:sldChg>
      <pc:sldChg chg="del">
        <pc:chgData name="濬澤" userId="e8b9fee4-4906-45f3-9dc4-f14c03e002fa" providerId="ADAL" clId="{8331DEE7-FE3D-4F49-A36F-734D9159DEBB}" dt="2022-11-10T02:36:51.638" v="25" actId="47"/>
        <pc:sldMkLst>
          <pc:docMk/>
          <pc:sldMk cId="3668778185" sldId="316"/>
        </pc:sldMkLst>
      </pc:sldChg>
      <pc:sldChg chg="addSp modSp mod modAnim">
        <pc:chgData name="濬澤" userId="e8b9fee4-4906-45f3-9dc4-f14c03e002fa" providerId="ADAL" clId="{8331DEE7-FE3D-4F49-A36F-734D9159DEBB}" dt="2022-11-14T08:18:48.396" v="48"/>
        <pc:sldMkLst>
          <pc:docMk/>
          <pc:sldMk cId="2284466665" sldId="329"/>
        </pc:sldMkLst>
        <pc:grpChg chg="add mod">
          <ac:chgData name="濬澤" userId="e8b9fee4-4906-45f3-9dc4-f14c03e002fa" providerId="ADAL" clId="{8331DEE7-FE3D-4F49-A36F-734D9159DEBB}" dt="2022-11-14T08:18:23.981" v="45" actId="164"/>
          <ac:grpSpMkLst>
            <pc:docMk/>
            <pc:sldMk cId="2284466665" sldId="329"/>
            <ac:grpSpMk id="4" creationId="{3D7ED301-BFE4-4186-895A-FC1AD26FB129}"/>
          </ac:grpSpMkLst>
        </pc:grpChg>
        <pc:graphicFrameChg chg="mod modGraphic">
          <ac:chgData name="濬澤" userId="e8b9fee4-4906-45f3-9dc4-f14c03e002fa" providerId="ADAL" clId="{8331DEE7-FE3D-4F49-A36F-734D9159DEBB}" dt="2022-11-14T08:18:32.895" v="46" actId="1076"/>
          <ac:graphicFrameMkLst>
            <pc:docMk/>
            <pc:sldMk cId="2284466665" sldId="329"/>
            <ac:graphicFrameMk id="6" creationId="{FB1E000C-B13F-414E-9D70-9B165BD1DB79}"/>
          </ac:graphicFrameMkLst>
        </pc:graphicFrameChg>
        <pc:picChg chg="mod">
          <ac:chgData name="濬澤" userId="e8b9fee4-4906-45f3-9dc4-f14c03e002fa" providerId="ADAL" clId="{8331DEE7-FE3D-4F49-A36F-734D9159DEBB}" dt="2022-11-14T08:18:23.981" v="45" actId="164"/>
          <ac:picMkLst>
            <pc:docMk/>
            <pc:sldMk cId="2284466665" sldId="329"/>
            <ac:picMk id="5" creationId="{4E4D4CE0-395B-46E5-990D-FA1F89CFB910}"/>
          </ac:picMkLst>
        </pc:picChg>
        <pc:picChg chg="mod ord">
          <ac:chgData name="濬澤" userId="e8b9fee4-4906-45f3-9dc4-f14c03e002fa" providerId="ADAL" clId="{8331DEE7-FE3D-4F49-A36F-734D9159DEBB}" dt="2022-11-14T08:18:23.981" v="45" actId="164"/>
          <ac:picMkLst>
            <pc:docMk/>
            <pc:sldMk cId="2284466665" sldId="329"/>
            <ac:picMk id="7" creationId="{B8F5B27C-059A-4669-8D69-DE6E8C668AA5}"/>
          </ac:picMkLst>
        </pc:picChg>
      </pc:sldChg>
      <pc:sldChg chg="addSp modSp new mod modNotesTx">
        <pc:chgData name="濬澤" userId="e8b9fee4-4906-45f3-9dc4-f14c03e002fa" providerId="ADAL" clId="{8331DEE7-FE3D-4F49-A36F-734D9159DEBB}" dt="2022-11-10T02:35:54.438" v="18" actId="20577"/>
        <pc:sldMkLst>
          <pc:docMk/>
          <pc:sldMk cId="4156827211" sldId="330"/>
        </pc:sldMkLst>
        <pc:spChg chg="mod">
          <ac:chgData name="濬澤" userId="e8b9fee4-4906-45f3-9dc4-f14c03e002fa" providerId="ADAL" clId="{8331DEE7-FE3D-4F49-A36F-734D9159DEBB}" dt="2022-11-10T02:35:12.981" v="6" actId="27636"/>
          <ac:spMkLst>
            <pc:docMk/>
            <pc:sldMk cId="4156827211" sldId="330"/>
            <ac:spMk id="2" creationId="{14E9D122-4C21-45D4-93B7-5ACFE8866CB3}"/>
          </ac:spMkLst>
        </pc:spChg>
        <pc:spChg chg="mod">
          <ac:chgData name="濬澤" userId="e8b9fee4-4906-45f3-9dc4-f14c03e002fa" providerId="ADAL" clId="{8331DEE7-FE3D-4F49-A36F-734D9159DEBB}" dt="2022-11-10T02:35:25.908" v="14" actId="27636"/>
          <ac:spMkLst>
            <pc:docMk/>
            <pc:sldMk cId="4156827211" sldId="330"/>
            <ac:spMk id="3" creationId="{C8780E40-7C49-4069-84C4-9E0CE9075E8C}"/>
          </ac:spMkLst>
        </pc:spChg>
        <pc:picChg chg="add mod">
          <ac:chgData name="濬澤" userId="e8b9fee4-4906-45f3-9dc4-f14c03e002fa" providerId="ADAL" clId="{8331DEE7-FE3D-4F49-A36F-734D9159DEBB}" dt="2022-11-10T02:35:30.520" v="16" actId="1076"/>
          <ac:picMkLst>
            <pc:docMk/>
            <pc:sldMk cId="4156827211" sldId="330"/>
            <ac:picMk id="4" creationId="{28ABA3D9-F0DC-40F1-AE84-9651F5E96DDF}"/>
          </ac:picMkLst>
        </pc:picChg>
      </pc:sldChg>
    </pc:docChg>
  </pc:docChgLst>
  <pc:docChgLst>
    <pc:chgData name="濬澤" userId="e8b9fee4-4906-45f3-9dc4-f14c03e002fa" providerId="ADAL" clId="{84548905-E894-4DB5-8D71-BEACC90E690C}"/>
    <pc:docChg chg="custSel modSld">
      <pc:chgData name="濬澤" userId="e8b9fee4-4906-45f3-9dc4-f14c03e002fa" providerId="ADAL" clId="{84548905-E894-4DB5-8D71-BEACC90E690C}" dt="2022-11-12T05:38:42.850" v="0" actId="700"/>
      <pc:docMkLst>
        <pc:docMk/>
      </pc:docMkLst>
      <pc:sldChg chg="modSp mod modClrScheme chgLayout">
        <pc:chgData name="濬澤" userId="e8b9fee4-4906-45f3-9dc4-f14c03e002fa" providerId="ADAL" clId="{84548905-E894-4DB5-8D71-BEACC90E690C}" dt="2022-11-12T05:38:42.850" v="0" actId="700"/>
        <pc:sldMkLst>
          <pc:docMk/>
          <pc:sldMk cId="1289849245" sldId="328"/>
        </pc:sldMkLst>
        <pc:spChg chg="mod ord">
          <ac:chgData name="濬澤" userId="e8b9fee4-4906-45f3-9dc4-f14c03e002fa" providerId="ADAL" clId="{84548905-E894-4DB5-8D71-BEACC90E690C}" dt="2022-11-12T05:38:42.850" v="0" actId="700"/>
          <ac:spMkLst>
            <pc:docMk/>
            <pc:sldMk cId="1289849245" sldId="328"/>
            <ac:spMk id="2" creationId="{C2F53D2F-59DE-486A-86A6-DB56FC9BFF9E}"/>
          </ac:spMkLst>
        </pc:spChg>
        <pc:spChg chg="mod ord">
          <ac:chgData name="濬澤" userId="e8b9fee4-4906-45f3-9dc4-f14c03e002fa" providerId="ADAL" clId="{84548905-E894-4DB5-8D71-BEACC90E690C}" dt="2022-11-12T05:38:42.850" v="0" actId="700"/>
          <ac:spMkLst>
            <pc:docMk/>
            <pc:sldMk cId="1289849245" sldId="328"/>
            <ac:spMk id="3" creationId="{D881F002-6035-4C31-98A9-5355ED9190F7}"/>
          </ac:spMkLst>
        </pc:spChg>
      </pc:sldChg>
    </pc:docChg>
  </pc:docChgLst>
  <pc:docChgLst>
    <pc:chgData name="濬澤" userId="e8b9fee4-4906-45f3-9dc4-f14c03e002fa" providerId="ADAL" clId="{184789E2-209C-40FC-ABFC-4061C4DCB2AE}"/>
    <pc:docChg chg="custSel addSld delSld modSld">
      <pc:chgData name="濬澤" userId="e8b9fee4-4906-45f3-9dc4-f14c03e002fa" providerId="ADAL" clId="{184789E2-209C-40FC-ABFC-4061C4DCB2AE}" dt="2022-09-15T02:04:55.800" v="60" actId="478"/>
      <pc:docMkLst>
        <pc:docMk/>
      </pc:docMkLst>
      <pc:sldChg chg="addSp delSp modSp mod">
        <pc:chgData name="濬澤" userId="e8b9fee4-4906-45f3-9dc4-f14c03e002fa" providerId="ADAL" clId="{184789E2-209C-40FC-ABFC-4061C4DCB2AE}" dt="2022-09-15T02:04:55.800" v="60" actId="478"/>
        <pc:sldMkLst>
          <pc:docMk/>
          <pc:sldMk cId="1363655715" sldId="258"/>
        </pc:sldMkLst>
        <pc:spChg chg="add del mod">
          <ac:chgData name="濬澤" userId="e8b9fee4-4906-45f3-9dc4-f14c03e002fa" providerId="ADAL" clId="{184789E2-209C-40FC-ABFC-4061C4DCB2AE}" dt="2022-09-15T01:56:06.443" v="12" actId="478"/>
          <ac:spMkLst>
            <pc:docMk/>
            <pc:sldMk cId="1363655715" sldId="258"/>
            <ac:spMk id="2" creationId="{02B3D239-0E86-417B-A816-ACCB0D6B6038}"/>
          </ac:spMkLst>
        </pc:spChg>
        <pc:picChg chg="add del mod">
          <ac:chgData name="濬澤" userId="e8b9fee4-4906-45f3-9dc4-f14c03e002fa" providerId="ADAL" clId="{184789E2-209C-40FC-ABFC-4061C4DCB2AE}" dt="2022-09-15T02:04:55.800" v="60" actId="478"/>
          <ac:picMkLst>
            <pc:docMk/>
            <pc:sldMk cId="1363655715" sldId="258"/>
            <ac:picMk id="4" creationId="{85FCF889-DB91-4E02-AFD3-F4755D098FA8}"/>
          </ac:picMkLst>
        </pc:picChg>
      </pc:sldChg>
      <pc:sldChg chg="delSp modSp mod modNotesTx">
        <pc:chgData name="濬澤" userId="e8b9fee4-4906-45f3-9dc4-f14c03e002fa" providerId="ADAL" clId="{184789E2-209C-40FC-ABFC-4061C4DCB2AE}" dt="2022-09-15T02:01:14.465" v="55"/>
        <pc:sldMkLst>
          <pc:docMk/>
          <pc:sldMk cId="3829833540" sldId="287"/>
        </pc:sldMkLst>
        <pc:spChg chg="mod">
          <ac:chgData name="濬澤" userId="e8b9fee4-4906-45f3-9dc4-f14c03e002fa" providerId="ADAL" clId="{184789E2-209C-40FC-ABFC-4061C4DCB2AE}" dt="2022-09-15T02:01:06.616" v="53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184789E2-209C-40FC-ABFC-4061C4DCB2AE}" dt="2022-09-15T02:01:08.444" v="54" actId="478"/>
          <ac:picMkLst>
            <pc:docMk/>
            <pc:sldMk cId="3829833540" sldId="287"/>
            <ac:picMk id="5" creationId="{EEB03D8C-BC4E-4D64-9251-6DCF8F085ED0}"/>
          </ac:picMkLst>
        </pc:picChg>
      </pc:sldChg>
      <pc:sldChg chg="addSp modSp mod modNotesTx">
        <pc:chgData name="濬澤" userId="e8b9fee4-4906-45f3-9dc4-f14c03e002fa" providerId="ADAL" clId="{184789E2-209C-40FC-ABFC-4061C4DCB2AE}" dt="2022-09-15T01:57:38.162" v="18" actId="20577"/>
        <pc:sldMkLst>
          <pc:docMk/>
          <pc:sldMk cId="481429434" sldId="291"/>
        </pc:sldMkLst>
        <pc:spChg chg="mod">
          <ac:chgData name="濬澤" userId="e8b9fee4-4906-45f3-9dc4-f14c03e002fa" providerId="ADAL" clId="{184789E2-209C-40FC-ABFC-4061C4DCB2AE}" dt="2022-09-15T01:57:19.237" v="13"/>
          <ac:spMkLst>
            <pc:docMk/>
            <pc:sldMk cId="481429434" sldId="291"/>
            <ac:spMk id="2" creationId="{7BEF8940-99A3-447C-A3BD-F689E07413C6}"/>
          </ac:spMkLst>
        </pc:spChg>
        <pc:spChg chg="mod">
          <ac:chgData name="濬澤" userId="e8b9fee4-4906-45f3-9dc4-f14c03e002fa" providerId="ADAL" clId="{184789E2-209C-40FC-ABFC-4061C4DCB2AE}" dt="2022-09-15T01:57:24.816" v="14"/>
          <ac:spMkLst>
            <pc:docMk/>
            <pc:sldMk cId="481429434" sldId="291"/>
            <ac:spMk id="3" creationId="{1AA0C490-CA8F-4707-83C2-DFB91FD9C78F}"/>
          </ac:spMkLst>
        </pc:spChg>
        <pc:picChg chg="add mod">
          <ac:chgData name="濬澤" userId="e8b9fee4-4906-45f3-9dc4-f14c03e002fa" providerId="ADAL" clId="{184789E2-209C-40FC-ABFC-4061C4DCB2AE}" dt="2022-09-15T01:57:31.138" v="16" actId="1076"/>
          <ac:picMkLst>
            <pc:docMk/>
            <pc:sldMk cId="481429434" sldId="291"/>
            <ac:picMk id="4" creationId="{FA8554D2-36C0-4D4B-A031-1A0B2D7CFC19}"/>
          </ac:picMkLst>
        </pc:picChg>
      </pc:sldChg>
      <pc:sldChg chg="modSp new mod modShow modNotesTx">
        <pc:chgData name="濬澤" userId="e8b9fee4-4906-45f3-9dc4-f14c03e002fa" providerId="ADAL" clId="{184789E2-209C-40FC-ABFC-4061C4DCB2AE}" dt="2022-09-15T01:58:49.171" v="24" actId="729"/>
        <pc:sldMkLst>
          <pc:docMk/>
          <pc:sldMk cId="3034581564" sldId="292"/>
        </pc:sldMkLst>
        <pc:spChg chg="mod">
          <ac:chgData name="濬澤" userId="e8b9fee4-4906-45f3-9dc4-f14c03e002fa" providerId="ADAL" clId="{184789E2-209C-40FC-ABFC-4061C4DCB2AE}" dt="2022-09-15T01:58:35.517" v="21" actId="27636"/>
          <ac:spMkLst>
            <pc:docMk/>
            <pc:sldMk cId="3034581564" sldId="292"/>
            <ac:spMk id="2" creationId="{EE8ED84F-CF33-4581-9905-6D36AB8A9DFF}"/>
          </ac:spMkLst>
        </pc:spChg>
        <pc:spChg chg="mod">
          <ac:chgData name="濬澤" userId="e8b9fee4-4906-45f3-9dc4-f14c03e002fa" providerId="ADAL" clId="{184789E2-209C-40FC-ABFC-4061C4DCB2AE}" dt="2022-09-15T01:58:39.757" v="22"/>
          <ac:spMkLst>
            <pc:docMk/>
            <pc:sldMk cId="3034581564" sldId="292"/>
            <ac:spMk id="3" creationId="{B781A460-483E-4CCB-91C1-B213533A7F1D}"/>
          </ac:spMkLst>
        </pc:spChg>
      </pc:sldChg>
      <pc:sldChg chg="modSp new mod modShow modNotesTx">
        <pc:chgData name="濬澤" userId="e8b9fee4-4906-45f3-9dc4-f14c03e002fa" providerId="ADAL" clId="{184789E2-209C-40FC-ABFC-4061C4DCB2AE}" dt="2022-09-15T01:59:14.095" v="36" actId="729"/>
        <pc:sldMkLst>
          <pc:docMk/>
          <pc:sldMk cId="2520118351" sldId="293"/>
        </pc:sldMkLst>
        <pc:spChg chg="mod">
          <ac:chgData name="濬澤" userId="e8b9fee4-4906-45f3-9dc4-f14c03e002fa" providerId="ADAL" clId="{184789E2-209C-40FC-ABFC-4061C4DCB2AE}" dt="2022-09-15T01:58:56.694" v="27" actId="27636"/>
          <ac:spMkLst>
            <pc:docMk/>
            <pc:sldMk cId="2520118351" sldId="293"/>
            <ac:spMk id="2" creationId="{97193361-9547-4D4E-AAEF-F50918E041A0}"/>
          </ac:spMkLst>
        </pc:spChg>
        <pc:spChg chg="mod">
          <ac:chgData name="濬澤" userId="e8b9fee4-4906-45f3-9dc4-f14c03e002fa" providerId="ADAL" clId="{184789E2-209C-40FC-ABFC-4061C4DCB2AE}" dt="2022-09-15T01:59:02.169" v="32" actId="20577"/>
          <ac:spMkLst>
            <pc:docMk/>
            <pc:sldMk cId="2520118351" sldId="293"/>
            <ac:spMk id="3" creationId="{E58974CB-1442-475B-8A91-347F2364836A}"/>
          </ac:spMkLst>
        </pc:spChg>
      </pc:sldChg>
      <pc:sldChg chg="addSp delSp modSp new mod modNotesTx">
        <pc:chgData name="濬澤" userId="e8b9fee4-4906-45f3-9dc4-f14c03e002fa" providerId="ADAL" clId="{184789E2-209C-40FC-ABFC-4061C4DCB2AE}" dt="2022-09-15T02:00:51.042" v="50" actId="20577"/>
        <pc:sldMkLst>
          <pc:docMk/>
          <pc:sldMk cId="4069136043" sldId="294"/>
        </pc:sldMkLst>
        <pc:spChg chg="mod">
          <ac:chgData name="濬澤" userId="e8b9fee4-4906-45f3-9dc4-f14c03e002fa" providerId="ADAL" clId="{184789E2-209C-40FC-ABFC-4061C4DCB2AE}" dt="2022-09-15T01:59:37.859" v="38" actId="27636"/>
          <ac:spMkLst>
            <pc:docMk/>
            <pc:sldMk cId="4069136043" sldId="294"/>
            <ac:spMk id="2" creationId="{9B423E21-7DC2-428E-8FCE-F60CFC6F078D}"/>
          </ac:spMkLst>
        </pc:spChg>
        <pc:spChg chg="del">
          <ac:chgData name="濬澤" userId="e8b9fee4-4906-45f3-9dc4-f14c03e002fa" providerId="ADAL" clId="{184789E2-209C-40FC-ABFC-4061C4DCB2AE}" dt="2022-09-15T01:59:47.991" v="39"/>
          <ac:spMkLst>
            <pc:docMk/>
            <pc:sldMk cId="4069136043" sldId="294"/>
            <ac:spMk id="3" creationId="{3C736F7A-1124-47AF-BF25-68FACCA3BB2B}"/>
          </ac:spMkLst>
        </pc:spChg>
        <pc:spChg chg="add mod">
          <ac:chgData name="濬澤" userId="e8b9fee4-4906-45f3-9dc4-f14c03e002fa" providerId="ADAL" clId="{184789E2-209C-40FC-ABFC-4061C4DCB2AE}" dt="2022-09-15T02:00:37.480" v="46" actId="122"/>
          <ac:spMkLst>
            <pc:docMk/>
            <pc:sldMk cId="4069136043" sldId="294"/>
            <ac:spMk id="5" creationId="{AF741343-C8D5-4879-88AA-8AB6E91363F8}"/>
          </ac:spMkLst>
        </pc:spChg>
        <pc:picChg chg="add mod">
          <ac:chgData name="濬澤" userId="e8b9fee4-4906-45f3-9dc4-f14c03e002fa" providerId="ADAL" clId="{184789E2-209C-40FC-ABFC-4061C4DCB2AE}" dt="2022-09-15T02:00:26.264" v="44" actId="1076"/>
          <ac:picMkLst>
            <pc:docMk/>
            <pc:sldMk cId="4069136043" sldId="294"/>
            <ac:picMk id="4" creationId="{C2D45E93-A1A8-4E95-9965-C829307D4ACC}"/>
          </ac:picMkLst>
        </pc:picChg>
      </pc:sldChg>
      <pc:sldChg chg="new del">
        <pc:chgData name="濬澤" userId="e8b9fee4-4906-45f3-9dc4-f14c03e002fa" providerId="ADAL" clId="{184789E2-209C-40FC-ABFC-4061C4DCB2AE}" dt="2022-09-15T02:01:00.641" v="52" actId="47"/>
        <pc:sldMkLst>
          <pc:docMk/>
          <pc:sldMk cId="130322735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87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686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19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73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20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72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539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359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16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35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88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807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7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309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70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96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2023/11/7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817029-1558-4549-9321-D740D62FB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77B7E-A37B-45EE-81C6-E74AB09287E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6766A76-229F-45C3-9BD1-D26BD5CF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15135-A352-4F19-A241-C5251344841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1E766B-A80F-463F-AF97-C5BF0ED7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4E008C-FBD8-481C-9BA3-4480800EE6E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32C001A-0C48-464B-A557-B7F7B55B5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867D59-DBCF-4594-9869-75B643334654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54712F-F09A-4B0D-AA52-ED6860B3D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yconrod.com/posts/34/water-simulation-in-gls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tdSSW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likecoding.com/unity/tutorials/flow/wav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GPU Shader 2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 Technology Innovation | </a:t>
            </a:r>
            <a:r>
              <a:rPr lang="en-US" altLang="zh-TW" dirty="0">
                <a:solidFill>
                  <a:srgbClr val="00B0F0"/>
                </a:solidFill>
              </a:rPr>
              <a:t>NTUST</a:t>
            </a:r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EDA4C-394B-49EE-BEB9-F5951009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906D13D-8E12-4769-B2ED-220055FE397C}"/>
              </a:ext>
            </a:extLst>
          </p:cNvPr>
          <p:cNvSpPr txBox="1">
            <a:spLocks/>
          </p:cNvSpPr>
          <p:nvPr/>
        </p:nvSpPr>
        <p:spPr>
          <a:xfrm>
            <a:off x="1597152" y="1220474"/>
            <a:ext cx="10180320" cy="501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900" dirty="0">
                <a:solidFill>
                  <a:srgbClr val="9A5F27"/>
                </a:solidFill>
                <a:latin typeface="Consolas" panose="020B0609020204030204" pitchFamily="49" charset="0"/>
              </a:rPr>
              <a:t>#Version 430 core</a:t>
            </a:r>
            <a:endParaRPr lang="en-US" altLang="zh-TW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Layout (location = </a:t>
            </a:r>
            <a:r>
              <a:rPr lang="en-US" altLang="zh-TW" sz="900" dirty="0">
                <a:solidFill>
                  <a:srgbClr val="FFA03D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 out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out_color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vs_worldpos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in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vs_normal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color_ambient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(0.1, 0.2, 0.5, 1.0);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color_diffuse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(0.2, 0.3, 0.6, 1.0);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color_specular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(1.0, 1.0, 1.0, 1.0);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color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(0.1, 0.1, 0.5, 1.0);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shininess = 77.0f;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light_position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(50.0f, 32.0f, 560.0f);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EyeDirection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(0.0, 0.0, 1.0);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light_direction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light_position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vc_worldpos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half_vector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normalize(normalize(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light_direction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 + normalize(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EyeDirection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diffuse = max(0.0, dot(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vs_normal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light_direction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specular = pow(max(0.0, dot(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vs_normal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half_vector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)), shininess);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out_color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= min(color *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color_ambient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900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(1.0)) + diffuse *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color_diffuse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 + specular * </a:t>
            </a:r>
            <a:r>
              <a:rPr lang="en-US" altLang="zh-TW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color_specular</a:t>
            </a: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66804" y="2545264"/>
                <a:ext cx="2142046" cy="19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Ambient light color (included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)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4" y="2545264"/>
                <a:ext cx="2142046" cy="193260"/>
              </a:xfrm>
              <a:prstGeom prst="rect">
                <a:avLst/>
              </a:prstGeom>
              <a:blipFill>
                <a:blip r:embed="rId3"/>
                <a:stretch>
                  <a:fillRect l="-1133" t="-21212" r="-850" b="-424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66804" y="2815521"/>
                <a:ext cx="2046796" cy="19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Diffuse light color (included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)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04" y="2815521"/>
                <a:ext cx="2046796" cy="193260"/>
              </a:xfrm>
              <a:prstGeom prst="rect">
                <a:avLst/>
              </a:prstGeom>
              <a:blipFill>
                <a:blip r:embed="rId4"/>
                <a:stretch>
                  <a:fillRect l="-1187" t="-17647" r="-1187" b="-382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17604" y="3085778"/>
                <a:ext cx="2116646" cy="193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>
                    <a:solidFill>
                      <a:schemeClr val="tx1"/>
                    </a:solidFill>
                  </a:rPr>
                  <a:t>Specular light color (included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)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604" y="3085778"/>
                <a:ext cx="2116646" cy="193260"/>
              </a:xfrm>
              <a:prstGeom prst="rect">
                <a:avLst/>
              </a:prstGeom>
              <a:blipFill>
                <a:blip r:embed="rId5"/>
                <a:stretch>
                  <a:fillRect l="-860" t="-17647" r="-860" b="-411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671890" y="3356035"/>
            <a:ext cx="903410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Object color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44404" y="3604127"/>
            <a:ext cx="1849946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Specular reflection intensity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1490" y="4680825"/>
            <a:ext cx="522288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Get L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60784" y="4933238"/>
            <a:ext cx="549715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Get 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54870" y="5206605"/>
            <a:ext cx="913570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Diffuse term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81836" y="5459018"/>
            <a:ext cx="985764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Specular term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54476" y="5733338"/>
            <a:ext cx="848604" cy="193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Final color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4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0DFBC-65DD-40F4-BD3A-C6A624A9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Water surface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62E45-ED7C-4998-9AC8-8CED64C8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Low-level surface details</a:t>
            </a:r>
          </a:p>
          <a:p>
            <a:pPr lvl="1"/>
            <a:r>
              <a:rPr lang="en-US" altLang="zh-TW" dirty="0"/>
              <a:t>small scale perturbation</a:t>
            </a:r>
          </a:p>
          <a:p>
            <a:pPr lvl="1"/>
            <a:r>
              <a:rPr lang="en-US" altLang="zh-TW" dirty="0"/>
              <a:t>normal map</a:t>
            </a:r>
          </a:p>
          <a:p>
            <a:pPr lvl="1"/>
            <a:r>
              <a:rPr lang="en-US" altLang="zh-TW" dirty="0"/>
              <a:t>pixel shader</a:t>
            </a:r>
          </a:p>
          <a:p>
            <a:r>
              <a:rPr lang="en-US" altLang="zh-TW" dirty="0"/>
              <a:t>High-level surface structure </a:t>
            </a:r>
          </a:p>
          <a:p>
            <a:pPr lvl="1"/>
            <a:r>
              <a:rPr lang="en-US" altLang="zh-TW" dirty="0"/>
              <a:t>large scales of the wave movement</a:t>
            </a:r>
          </a:p>
          <a:p>
            <a:pPr lvl="1"/>
            <a:r>
              <a:rPr lang="en-US" altLang="zh-TW" dirty="0"/>
              <a:t>a set of 2D grid with the y direction</a:t>
            </a:r>
          </a:p>
          <a:p>
            <a:pPr lvl="1"/>
            <a:r>
              <a:rPr lang="en-US" altLang="zh-TW" dirty="0"/>
              <a:t>Height map</a:t>
            </a:r>
          </a:p>
          <a:p>
            <a:pPr lvl="1"/>
            <a:r>
              <a:rPr lang="en-US" altLang="zh-TW" dirty="0"/>
              <a:t>vertex shader:</a:t>
            </a:r>
            <a:r>
              <a:rPr lang="zh-TW" altLang="en-US" dirty="0"/>
              <a:t> </a:t>
            </a:r>
            <a:r>
              <a:rPr lang="en-US" altLang="zh-TW" dirty="0"/>
              <a:t>change the normal and the y position of the vertex</a:t>
            </a:r>
          </a:p>
        </p:txBody>
      </p:sp>
    </p:spTree>
    <p:extLst>
      <p:ext uri="{BB962C8B-B14F-4D97-AF65-F5344CB8AC3E}">
        <p14:creationId xmlns:p14="http://schemas.microsoft.com/office/powerpoint/2010/main" val="276430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3515C-AB41-46D4-9ADA-32BC95DC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CBB79-8EC9-4EC8-888B-A3E8E4CC9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Calculate the position of each vertex on the horizontal plane, then calculate the y-coordinate of each vertex.</a:t>
            </a:r>
          </a:p>
          <a:p>
            <a:pPr marL="0" indent="0">
              <a:buNone/>
            </a:pP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ECDA1E22-9A83-4970-B0B8-1E025D13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85717"/>
              </p:ext>
            </p:extLst>
          </p:nvPr>
        </p:nvGraphicFramePr>
        <p:xfrm>
          <a:off x="3910330" y="2803775"/>
          <a:ext cx="2832100" cy="2935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7122"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122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122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22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22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7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9D122-4C21-45D4-93B7-5ACFE886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Sin Wave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780E40-7C49-4069-84C4-9E0CE9075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1800" dirty="0">
                    <a:hlinkClick r:id="rId3"/>
                  </a:rPr>
                  <a:t>http://www.jayconrod.com/posts/34/water-simulation-in-glsl</a:t>
                </a:r>
                <a:endParaRPr lang="en-US" altLang="zh-TW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8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dirty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1800" b="0" i="1" dirty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∑(</m:t>
                    </m:r>
                    <m:sSub>
                      <m:sSub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800" dirty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TW" sz="1800" dirty="0"/>
                  <a:t>)</a:t>
                </a:r>
              </a:p>
              <a:p>
                <a:r>
                  <a:rPr lang="en-US" altLang="zh-TW" sz="1800" dirty="0"/>
                  <a:t>Wavelength (L):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Speed (S):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80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180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Amplitude (A): Reference web for detail</a:t>
                </a:r>
              </a:p>
              <a:p>
                <a:r>
                  <a:rPr lang="en-US" altLang="zh-TW" sz="1800" dirty="0"/>
                  <a:t>Direction (D ):</a:t>
                </a:r>
                <a:r>
                  <a:rPr lang="zh-TW" altLang="en-US" sz="1800" dirty="0"/>
                  <a:t> </a:t>
                </a:r>
                <a:r>
                  <a:rPr lang="en-US" altLang="zh-TW" sz="1800" dirty="0"/>
                  <a:t>Reference web for detail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780E40-7C49-4069-84C4-9E0CE9075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28ABA3D9-F0DC-40F1-AE84-9651F5E9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3486217"/>
            <a:ext cx="4718050" cy="23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2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DB444-E776-40EC-9F53-C6AED347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Height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9AF764-4102-4757-9BAC-4B51915F9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existing wave image will be used as a height map to calculate the vertex height. The sample points will be shifted over time.</a:t>
            </a:r>
          </a:p>
          <a:p>
            <a:r>
              <a:rPr lang="en-US" altLang="zh-TW" dirty="0">
                <a:hlinkClick r:id="rId3"/>
              </a:rPr>
              <a:t>https://www.shadertoy.com/view/tdSSWz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D7ED301-BFE4-4186-895A-FC1AD26FB129}"/>
              </a:ext>
            </a:extLst>
          </p:cNvPr>
          <p:cNvGrpSpPr/>
          <p:nvPr/>
        </p:nvGrpSpPr>
        <p:grpSpPr>
          <a:xfrm>
            <a:off x="3963042" y="3338461"/>
            <a:ext cx="5238540" cy="2619270"/>
            <a:chOff x="7150107" y="3789946"/>
            <a:chExt cx="5238540" cy="2619270"/>
          </a:xfrm>
        </p:grpSpPr>
        <p:pic>
          <p:nvPicPr>
            <p:cNvPr id="7" name="圖片 7">
              <a:extLst>
                <a:ext uri="{FF2B5EF4-FFF2-40B4-BE49-F238E27FC236}">
                  <a16:creationId xmlns:a16="http://schemas.microsoft.com/office/drawing/2014/main" id="{B8F5B27C-059A-4669-8D69-DE6E8C668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9377" y="3789946"/>
              <a:ext cx="2619270" cy="261927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E4D4CE0-395B-46E5-990D-FA1F89CF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0107" y="3789946"/>
              <a:ext cx="2619270" cy="2619270"/>
            </a:xfrm>
            <a:prstGeom prst="rect">
              <a:avLst/>
            </a:prstGeom>
          </p:spPr>
        </p:pic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1E000C-B13F-414E-9D70-9B165BD1D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58004"/>
              </p:ext>
            </p:extLst>
          </p:nvPr>
        </p:nvGraphicFramePr>
        <p:xfrm>
          <a:off x="3963042" y="3328466"/>
          <a:ext cx="2619270" cy="263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854"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1613" marR="131613" marT="65806" marB="6580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7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2148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FF147-D5B1-4365-B01C-E5A53394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457200"/>
            <a:r>
              <a:rPr lang="en-US" altLang="zh-TW" dirty="0"/>
              <a:t>Shading wave</a:t>
            </a:r>
            <a:r>
              <a:rPr lang="zh-TW" altLang="en-US" dirty="0"/>
              <a:t> </a:t>
            </a:r>
            <a:r>
              <a:rPr lang="en-US" altLang="zh-TW" dirty="0"/>
              <a:t>with </a:t>
            </a:r>
            <a:r>
              <a:rPr lang="en-US" altLang="zh-TW" dirty="0" err="1"/>
              <a:t>shader</a:t>
            </a:r>
            <a:r>
              <a:rPr lang="zh-TW" altLang="en-US" dirty="0"/>
              <a:t> </a:t>
            </a:r>
            <a:r>
              <a:rPr lang="en-US" altLang="zh-TW" dirty="0"/>
              <a:t>(Sin wave </a:t>
            </a:r>
            <a:r>
              <a:rPr lang="en-US" altLang="zh-TW" dirty="0">
                <a:hlinkClick r:id="rId3"/>
              </a:rPr>
              <a:t>Refer</a:t>
            </a:r>
            <a:r>
              <a:rPr lang="zh-TW" altLang="en-US" dirty="0"/>
              <a:t> （</a:t>
            </a:r>
            <a:r>
              <a:rPr lang="en-US" altLang="zh-TW" dirty="0"/>
              <a:t>Not using GLSL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Position, Normal(3%)</a:t>
            </a:r>
          </a:p>
          <a:p>
            <a:pPr lvl="1"/>
            <a:r>
              <a:rPr lang="en-US" altLang="zh-TW" dirty="0"/>
              <a:t>Lighting(2%)</a:t>
            </a:r>
          </a:p>
          <a:p>
            <a:pPr lvl="1"/>
            <a:r>
              <a:rPr lang="en-US" altLang="zh-TW"/>
              <a:t>Animation(2%)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13ED8B-F021-4424-9072-B5C6C675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311" y="3514725"/>
            <a:ext cx="8535162" cy="24993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Hw10(8%)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04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1B368-51D8-41E4-9EB2-088E2F58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Water Surface Rendering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AC9811-EE85-4867-8892-B6EF2A021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Reflection</a:t>
            </a:r>
          </a:p>
          <a:p>
            <a:r>
              <a:rPr lang="en-US" altLang="zh-TW" sz="1800" dirty="0"/>
              <a:t>Refraction</a:t>
            </a:r>
          </a:p>
          <a:p>
            <a:r>
              <a:rPr lang="en-US" altLang="zh-TW" sz="1800" dirty="0"/>
              <a:t>Combination of refraction and reflection with an environment map for the sky and a set of texture map for the box. </a:t>
            </a:r>
          </a:p>
          <a:p>
            <a:r>
              <a:rPr lang="en-US" altLang="zh-TW" sz="1800" dirty="0"/>
              <a:t>Using the refraction map and reflection map to simulate the possible viewing condition from above the water to simulate the refraction and reflection effects.</a:t>
            </a:r>
            <a:endParaRPr lang="zh-TW" altLang="en-US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25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BA246-9416-48D6-8A56-D30F28C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Water Surface Rendering</a:t>
            </a:r>
            <a:endParaRPr lang="zh-TW" altLang="en-US" dirty="0"/>
          </a:p>
        </p:txBody>
      </p:sp>
      <p:pic>
        <p:nvPicPr>
          <p:cNvPr id="4" name="內容版面配置區 1">
            <a:extLst>
              <a:ext uri="{FF2B5EF4-FFF2-40B4-BE49-F238E27FC236}">
                <a16:creationId xmlns:a16="http://schemas.microsoft.com/office/drawing/2014/main" id="{61DB29CE-F958-435F-A5A3-B3036D8B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4713" y="1911145"/>
            <a:ext cx="7808245" cy="32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0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BA246-9416-48D6-8A56-D30F28C6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Water Surface Rendering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83BD37-59E5-4C74-B519-FC74CFD0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624" y="2121310"/>
            <a:ext cx="650875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F45E5-F1D8-4820-A09D-BA25B312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06D13D-8E12-4769-B2ED-220055FE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vec4 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Vpos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gl_ModelViewMatrix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gl_Vertex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vec3 pos = 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Vpos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xyz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Vpos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zh-TW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vec3 norm = 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gl_NormalMatrix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gl_Normal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vec3 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InVec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(pos - 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eyepos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xyz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// V vector</a:t>
            </a:r>
            <a:endParaRPr lang="zh-TW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RefractVec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refract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InVec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 norm, Eta);</a:t>
            </a: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TW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Eta</a:t>
            </a:r>
            <a:r>
              <a:rPr lang="en-US" altLang="zh-TW" dirty="0" err="1">
                <a:solidFill>
                  <a:srgbClr val="008000"/>
                </a:solidFill>
                <a:latin typeface="Consolas" panose="020B0609020204030204" pitchFamily="49" charset="0"/>
              </a:rPr>
              <a:t>:Refractive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 index</a:t>
            </a:r>
            <a:r>
              <a:rPr lang="zh-TW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= </a:t>
            </a: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0.66</a:t>
            </a:r>
            <a:endParaRPr lang="zh-TW" alt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ReflectVec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reflect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InVec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 norm);</a:t>
            </a:r>
          </a:p>
        </p:txBody>
      </p:sp>
    </p:spTree>
    <p:extLst>
      <p:ext uri="{BB962C8B-B14F-4D97-AF65-F5344CB8AC3E}">
        <p14:creationId xmlns:p14="http://schemas.microsoft.com/office/powerpoint/2010/main" val="342228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Shader</a:t>
            </a:r>
          </a:p>
          <a:p>
            <a:pPr lvl="1"/>
            <a:r>
              <a:rPr lang="en-US" altLang="zh-TW" dirty="0"/>
              <a:t>Lighting</a:t>
            </a:r>
          </a:p>
          <a:p>
            <a:pPr lvl="2"/>
            <a:r>
              <a:rPr lang="en-US" altLang="zh-TW" dirty="0"/>
              <a:t>Classic Lighting Model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Modeling</a:t>
            </a:r>
          </a:p>
          <a:p>
            <a:pPr lvl="2"/>
            <a:r>
              <a:rPr lang="en-US" altLang="zh-TW" dirty="0"/>
              <a:t>Water surface</a:t>
            </a:r>
          </a:p>
          <a:p>
            <a:pPr lvl="2"/>
            <a:r>
              <a:rPr lang="en-US" altLang="zh-TW" dirty="0"/>
              <a:t>Wave</a:t>
            </a:r>
          </a:p>
          <a:p>
            <a:pPr lvl="1"/>
            <a:r>
              <a:rPr lang="en-US" altLang="zh-TW" dirty="0"/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906D13D-8E12-4769-B2ED-220055FE397C}"/>
              </a:ext>
            </a:extLst>
          </p:cNvPr>
          <p:cNvSpPr txBox="1">
            <a:spLocks/>
          </p:cNvSpPr>
          <p:nvPr/>
        </p:nvSpPr>
        <p:spPr>
          <a:xfrm>
            <a:off x="1597152" y="1347217"/>
            <a:ext cx="10180320" cy="474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300" dirty="0">
                <a:solidFill>
                  <a:srgbClr val="000000"/>
                </a:solidFill>
              </a:rPr>
              <a:t>vec4 </a:t>
            </a:r>
            <a:r>
              <a:rPr lang="en-US" altLang="zh-TW" sz="2300" dirty="0" err="1">
                <a:solidFill>
                  <a:srgbClr val="000000"/>
                </a:solidFill>
              </a:rPr>
              <a:t>basecolor</a:t>
            </a:r>
            <a:r>
              <a:rPr lang="en-US" altLang="zh-TW" sz="2300" dirty="0">
                <a:solidFill>
                  <a:srgbClr val="000000"/>
                </a:solidFill>
              </a:rPr>
              <a:t> = tex2D(</a:t>
            </a:r>
            <a:r>
              <a:rPr lang="en-US" altLang="zh-TW" sz="2300" dirty="0" err="1">
                <a:solidFill>
                  <a:srgbClr val="000000"/>
                </a:solidFill>
              </a:rPr>
              <a:t>WaterTex,gl_TexCoord</a:t>
            </a:r>
            <a:r>
              <a:rPr lang="en-US" altLang="zh-TW" sz="2300" dirty="0">
                <a:solidFill>
                  <a:srgbClr val="000000"/>
                </a:solidFill>
              </a:rPr>
              <a:t>[1].</a:t>
            </a:r>
            <a:r>
              <a:rPr lang="en-US" altLang="zh-TW" sz="2300" dirty="0" err="1">
                <a:solidFill>
                  <a:srgbClr val="000000"/>
                </a:solidFill>
              </a:rPr>
              <a:t>xy</a:t>
            </a:r>
            <a:r>
              <a:rPr lang="en-US" altLang="zh-TW" sz="2300" dirty="0">
                <a:solidFill>
                  <a:srgbClr val="000000"/>
                </a:solidFill>
              </a:rPr>
              <a:t>);</a:t>
            </a:r>
          </a:p>
          <a:p>
            <a:r>
              <a:rPr lang="en-US" altLang="zh-TW" sz="2300" dirty="0">
                <a:solidFill>
                  <a:srgbClr val="000000"/>
                </a:solidFill>
              </a:rPr>
              <a:t>vec3 </a:t>
            </a:r>
            <a:r>
              <a:rPr lang="en-US" altLang="zh-TW" sz="2300" dirty="0" err="1">
                <a:solidFill>
                  <a:srgbClr val="000000"/>
                </a:solidFill>
              </a:rPr>
              <a:t>ReflectColor</a:t>
            </a:r>
            <a:r>
              <a:rPr lang="en-US" altLang="zh-TW" sz="2300" dirty="0">
                <a:solidFill>
                  <a:srgbClr val="000000"/>
                </a:solidFill>
              </a:rPr>
              <a:t> = vec3(</a:t>
            </a:r>
            <a:r>
              <a:rPr lang="en-US" altLang="zh-TW" sz="2300" dirty="0" err="1">
                <a:solidFill>
                  <a:srgbClr val="000000"/>
                </a:solidFill>
              </a:rPr>
              <a:t>textureCube</a:t>
            </a:r>
            <a:r>
              <a:rPr lang="en-US" altLang="zh-TW" sz="2300" dirty="0">
                <a:solidFill>
                  <a:srgbClr val="000000"/>
                </a:solidFill>
              </a:rPr>
              <a:t>(</a:t>
            </a:r>
            <a:r>
              <a:rPr lang="en-US" altLang="zh-TW" sz="2300" dirty="0" err="1">
                <a:solidFill>
                  <a:srgbClr val="000000"/>
                </a:solidFill>
              </a:rPr>
              <a:t>WaterCube</a:t>
            </a:r>
            <a:r>
              <a:rPr lang="en-US" altLang="zh-TW" sz="2300" dirty="0">
                <a:solidFill>
                  <a:srgbClr val="000000"/>
                </a:solidFill>
              </a:rPr>
              <a:t>, </a:t>
            </a:r>
            <a:r>
              <a:rPr lang="en-US" altLang="zh-TW" sz="2300" dirty="0" err="1">
                <a:solidFill>
                  <a:srgbClr val="000000"/>
                </a:solidFill>
              </a:rPr>
              <a:t>ReflectVec</a:t>
            </a:r>
            <a:r>
              <a:rPr lang="en-US" altLang="zh-TW" sz="2300" dirty="0">
                <a:solidFill>
                  <a:srgbClr val="000000"/>
                </a:solidFill>
              </a:rPr>
              <a:t>));</a:t>
            </a:r>
          </a:p>
          <a:p>
            <a:r>
              <a:rPr lang="en-US" altLang="zh-TW" sz="2300" dirty="0">
                <a:solidFill>
                  <a:srgbClr val="000000"/>
                </a:solidFill>
              </a:rPr>
              <a:t>vec3 </a:t>
            </a:r>
            <a:r>
              <a:rPr lang="en-US" altLang="zh-TW" sz="2300" dirty="0" err="1">
                <a:solidFill>
                  <a:srgbClr val="000000"/>
                </a:solidFill>
              </a:rPr>
              <a:t>RefractColor</a:t>
            </a:r>
            <a:r>
              <a:rPr lang="en-US" altLang="zh-TW" sz="2300" dirty="0">
                <a:solidFill>
                  <a:srgbClr val="000000"/>
                </a:solidFill>
              </a:rPr>
              <a:t> = vec3(</a:t>
            </a:r>
            <a:r>
              <a:rPr lang="en-US" altLang="zh-TW" sz="2300" dirty="0" err="1">
                <a:solidFill>
                  <a:srgbClr val="000000"/>
                </a:solidFill>
              </a:rPr>
              <a:t>textureCube</a:t>
            </a:r>
            <a:r>
              <a:rPr lang="en-US" altLang="zh-TW" sz="2300" dirty="0">
                <a:solidFill>
                  <a:srgbClr val="000000"/>
                </a:solidFill>
              </a:rPr>
              <a:t>(</a:t>
            </a:r>
            <a:r>
              <a:rPr lang="en-US" altLang="zh-TW" sz="2300" dirty="0" err="1">
                <a:solidFill>
                  <a:srgbClr val="000000"/>
                </a:solidFill>
              </a:rPr>
              <a:t>WaterCube</a:t>
            </a:r>
            <a:r>
              <a:rPr lang="en-US" altLang="zh-TW" sz="2300" dirty="0">
                <a:solidFill>
                  <a:srgbClr val="000000"/>
                </a:solidFill>
              </a:rPr>
              <a:t>, </a:t>
            </a:r>
            <a:r>
              <a:rPr lang="en-US" altLang="zh-TW" sz="2300" dirty="0" err="1">
                <a:solidFill>
                  <a:srgbClr val="000000"/>
                </a:solidFill>
              </a:rPr>
              <a:t>RefractVec</a:t>
            </a:r>
            <a:r>
              <a:rPr lang="en-US" altLang="zh-TW" sz="2300" dirty="0">
                <a:solidFill>
                  <a:srgbClr val="000000"/>
                </a:solidFill>
              </a:rPr>
              <a:t>)); </a:t>
            </a:r>
          </a:p>
          <a:p>
            <a:r>
              <a:rPr lang="en-US" altLang="zh-TW" sz="2300" dirty="0">
                <a:solidFill>
                  <a:srgbClr val="000000"/>
                </a:solidFill>
              </a:rPr>
              <a:t>vec3 </a:t>
            </a:r>
            <a:r>
              <a:rPr lang="en-US" altLang="zh-TW" sz="2300" dirty="0" err="1">
                <a:solidFill>
                  <a:srgbClr val="000000"/>
                </a:solidFill>
              </a:rPr>
              <a:t>outputCol</a:t>
            </a:r>
            <a:r>
              <a:rPr lang="en-US" altLang="zh-TW" sz="2300" dirty="0">
                <a:solidFill>
                  <a:srgbClr val="000000"/>
                </a:solidFill>
              </a:rPr>
              <a:t> = mix(</a:t>
            </a:r>
            <a:r>
              <a:rPr lang="en-US" altLang="zh-TW" sz="2300" dirty="0" err="1">
                <a:solidFill>
                  <a:srgbClr val="000000"/>
                </a:solidFill>
              </a:rPr>
              <a:t>RefractColor</a:t>
            </a:r>
            <a:r>
              <a:rPr lang="en-US" altLang="zh-TW" sz="2300" dirty="0">
                <a:solidFill>
                  <a:srgbClr val="000000"/>
                </a:solidFill>
              </a:rPr>
              <a:t>, </a:t>
            </a:r>
            <a:r>
              <a:rPr lang="en-US" altLang="zh-TW" sz="2300" dirty="0" err="1">
                <a:solidFill>
                  <a:srgbClr val="000000"/>
                </a:solidFill>
              </a:rPr>
              <a:t>ReflectColor</a:t>
            </a:r>
            <a:r>
              <a:rPr lang="en-US" altLang="zh-TW" sz="2300" dirty="0">
                <a:solidFill>
                  <a:srgbClr val="000000"/>
                </a:solidFill>
              </a:rPr>
              <a:t>, Ratio); </a:t>
            </a:r>
          </a:p>
          <a:p>
            <a:r>
              <a:rPr lang="en-US" altLang="zh-TW" sz="2300" dirty="0" err="1">
                <a:solidFill>
                  <a:srgbClr val="000000"/>
                </a:solidFill>
              </a:rPr>
              <a:t>gl_FragColor</a:t>
            </a:r>
            <a:r>
              <a:rPr lang="en-US" altLang="zh-TW" sz="2300" dirty="0">
                <a:solidFill>
                  <a:srgbClr val="000000"/>
                </a:solidFill>
              </a:rPr>
              <a:t> = vec4( </a:t>
            </a:r>
            <a:r>
              <a:rPr lang="en-US" altLang="zh-TW" sz="2300" dirty="0" err="1">
                <a:solidFill>
                  <a:srgbClr val="000000"/>
                </a:solidFill>
              </a:rPr>
              <a:t>outputCol</a:t>
            </a:r>
            <a:r>
              <a:rPr lang="en-US" altLang="zh-TW" sz="2300" dirty="0">
                <a:solidFill>
                  <a:srgbClr val="000000"/>
                </a:solidFill>
              </a:rPr>
              <a:t> * </a:t>
            </a:r>
            <a:r>
              <a:rPr lang="en-US" altLang="zh-TW" sz="2300" dirty="0" err="1">
                <a:solidFill>
                  <a:srgbClr val="000000"/>
                </a:solidFill>
              </a:rPr>
              <a:t>basecolor</a:t>
            </a:r>
            <a:r>
              <a:rPr lang="en-US" altLang="zh-TW" sz="2300" dirty="0">
                <a:solidFill>
                  <a:srgbClr val="000000"/>
                </a:solidFill>
              </a:rPr>
              <a:t> , 1.0 );</a:t>
            </a:r>
          </a:p>
          <a:p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F53D2F-59DE-486A-86A6-DB56FC9B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Fragment 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984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71806-4CC4-4FDC-837E-A6FCE2E3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Illumination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BA0DF7-F0D4-425C-9D98-BE9F15BB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54038"/>
          </a:xfrm>
        </p:spPr>
        <p:txBody>
          <a:bodyPr>
            <a:normAutofit/>
          </a:bodyPr>
          <a:lstStyle/>
          <a:p>
            <a:r>
              <a:rPr lang="en-US" altLang="zh-TW" dirty="0"/>
              <a:t>The position or direction of the light source allows us to calculate the brightness.</a:t>
            </a:r>
          </a:p>
          <a:p>
            <a:pPr lvl="1"/>
            <a:r>
              <a:rPr lang="en-US" altLang="zh-TW" dirty="0"/>
              <a:t>Reflection</a:t>
            </a:r>
          </a:p>
          <a:p>
            <a:pPr lvl="1"/>
            <a:r>
              <a:rPr lang="en-US" altLang="zh-TW" dirty="0"/>
              <a:t>Viewer</a:t>
            </a:r>
          </a:p>
          <a:p>
            <a:pPr lvl="1"/>
            <a:r>
              <a:rPr lang="en-US" altLang="zh-TW" dirty="0"/>
              <a:t>Normal</a:t>
            </a:r>
          </a:p>
          <a:p>
            <a:pPr lvl="1"/>
            <a:r>
              <a:rPr lang="en-US" altLang="zh-TW" dirty="0"/>
              <a:t>Half </a:t>
            </a:r>
          </a:p>
          <a:p>
            <a:pPr lvl="1"/>
            <a:r>
              <a:rPr lang="en-US" altLang="zh-TW" dirty="0"/>
              <a:t>Light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C81AC24-D986-4237-9C7F-6D2D2A3E89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708" y="2072826"/>
            <a:ext cx="5867400" cy="387943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弧形 3"/>
          <p:cNvSpPr/>
          <p:nvPr/>
        </p:nvSpPr>
        <p:spPr>
          <a:xfrm>
            <a:off x="7536180" y="4378127"/>
            <a:ext cx="1730398" cy="1730398"/>
          </a:xfrm>
          <a:prstGeom prst="arc">
            <a:avLst>
              <a:gd name="adj1" fmla="val 12546308"/>
              <a:gd name="adj2" fmla="val 1605988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弧形 6"/>
          <p:cNvSpPr/>
          <p:nvPr/>
        </p:nvSpPr>
        <p:spPr>
          <a:xfrm>
            <a:off x="7536180" y="4378127"/>
            <a:ext cx="1730398" cy="1730398"/>
          </a:xfrm>
          <a:prstGeom prst="arc">
            <a:avLst>
              <a:gd name="adj1" fmla="val 16359757"/>
              <a:gd name="adj2" fmla="val 1985711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36180" y="42730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θ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38762" y="43111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θ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0" name="弧形 9"/>
          <p:cNvSpPr/>
          <p:nvPr/>
        </p:nvSpPr>
        <p:spPr>
          <a:xfrm>
            <a:off x="7536180" y="3936825"/>
            <a:ext cx="2171700" cy="2171700"/>
          </a:xfrm>
          <a:prstGeom prst="arc">
            <a:avLst>
              <a:gd name="adj1" fmla="val 17382557"/>
              <a:gd name="adj2" fmla="val 2025444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弧形 10"/>
          <p:cNvSpPr/>
          <p:nvPr/>
        </p:nvSpPr>
        <p:spPr>
          <a:xfrm>
            <a:off x="7536180" y="3936825"/>
            <a:ext cx="2171700" cy="2171700"/>
          </a:xfrm>
          <a:prstGeom prst="arc">
            <a:avLst>
              <a:gd name="adj1" fmla="val 14476571"/>
              <a:gd name="adj2" fmla="val 171765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14281" y="35315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solidFill>
                  <a:srgbClr val="00B0F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ψ</a:t>
            </a:r>
            <a:endParaRPr lang="en-US" altLang="zh-TW" b="1" dirty="0">
              <a:solidFill>
                <a:srgbClr val="00B0F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92382" y="39238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b="1" dirty="0">
                <a:solidFill>
                  <a:srgbClr val="00B0F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ψ</a:t>
            </a:r>
            <a:endParaRPr lang="en-US" altLang="zh-TW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2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63C7B-7BDB-497D-8D5E-15A3857F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Classic Lighting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6EAC432-E906-4C92-9797-24C5966200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Arial" panose="020B0604020202020204" pitchFamily="34" charset="0"/>
                  </a:rPr>
                  <a:t>The classic lighting model adds up a set of independently computed lighting components to get a total lighting effect for a particular spot on a material surface.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i="0">
                        <a:latin typeface="Cambria Math" panose="02040503050406030204" pitchFamily="18" charset="0"/>
                      </a:rPr>
                      <m:t>Color</m:t>
                    </m:r>
                    <m:r>
                      <a:rPr lang="en-US" altLang="zh-TW" sz="200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000" i="0">
                        <a:latin typeface="Cambria Math" panose="02040503050406030204" pitchFamily="18" charset="0"/>
                      </a:rPr>
                      <m:t>ambient</m:t>
                    </m:r>
                    <m:r>
                      <a:rPr lang="en-US" altLang="zh-TW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00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TW" sz="2000" i="0">
                        <a:latin typeface="Cambria Math" panose="02040503050406030204" pitchFamily="18" charset="0"/>
                      </a:rPr>
                      <m:t>iffuse</m:t>
                    </m:r>
                    <m:r>
                      <a:rPr lang="en-US" altLang="zh-TW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000" i="0">
                        <a:latin typeface="Cambria Math" panose="02040503050406030204" pitchFamily="18" charset="0"/>
                      </a:rPr>
                      <m:t>specular</m:t>
                    </m:r>
                  </m:oMath>
                </a14:m>
                <a:endParaRPr lang="zh-TW" altLang="en-US" sz="2000" dirty="0">
                  <a:latin typeface="Arial" panose="020B0604020202020204" pitchFamily="34" charset="0"/>
                </a:endParaRPr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6EAC432-E906-4C92-9797-24C5966200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1B79FDF3-1879-4DD8-9D90-41271571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49" y="2953266"/>
            <a:ext cx="4286631" cy="303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://www.imobilebbs.com/wordpress/wp-content/uploads/2011/07/20110725002.png">
            <a:extLst>
              <a:ext uri="{FF2B5EF4-FFF2-40B4-BE49-F238E27FC236}">
                <a16:creationId xmlns:a16="http://schemas.microsoft.com/office/drawing/2014/main" id="{86AC5E66-FAA1-42AB-ADB0-B19D5D44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38" y="3434052"/>
            <a:ext cx="4481321" cy="255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5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Ambient Term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>
                    <a:latin typeface="Arial" panose="020B0604020202020204" pitchFamily="34" charset="0"/>
                  </a:rPr>
                  <a:t>Ambient :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The intensity of ambient light is independent of direction, distance, and other objects</a:t>
                </a:r>
                <a:r>
                  <a:rPr lang="en-US" altLang="zh-TW" sz="2000" dirty="0">
                    <a:latin typeface="Arial" panose="020B0604020202020204" pitchFamily="34" charset="0"/>
                  </a:rPr>
                  <a:t>, meaning the effect is completely uniform throughout the scene.</a:t>
                </a:r>
                <a:r>
                  <a:rPr lang="zh-TW" alt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altLang="zh-TW" sz="2000" dirty="0">
                    <a:latin typeface="Arial" panose="020B0604020202020204" pitchFamily="34" charset="0"/>
                  </a:rPr>
                  <a:t>This source ensures that objects are visible even in complete darkness.</a:t>
                </a:r>
                <a:r>
                  <a:rPr lang="zh-TW" altLang="en-US" sz="2000" dirty="0">
                    <a:latin typeface="Arial" panose="020B0604020202020204" pitchFamily="34" charset="0"/>
                  </a:rPr>
                  <a:t> </a:t>
                </a:r>
                <a:endParaRPr lang="en-US" altLang="zh-TW" sz="20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𝑚𝑏𝑖𝑒𝑛𝑡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𝑎𝑚𝑏𝑖𝑒𝑛𝑡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endParaRPr lang="en-US" altLang="zh-TW" dirty="0">
                  <a:latin typeface="Arial" panose="020B0604020202020204" pitchFamily="34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8" r="-5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E4649C65-12FF-4586-821D-BCF4AFE6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6" y="3168319"/>
            <a:ext cx="3706762" cy="292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33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21D67-1000-40B0-BB85-FC0E54F8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Diffuse Term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5EFB04-E31E-4959-8322-5822380C7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Arial" panose="020B0604020202020204" pitchFamily="34" charset="0"/>
                  </a:rPr>
                  <a:t>Diffuse</a:t>
                </a:r>
                <a:r>
                  <a:rPr lang="zh-TW" altLang="en-US" sz="2000" dirty="0">
                    <a:latin typeface="Arial" panose="020B0604020202020204" pitchFamily="34" charset="0"/>
                  </a:rPr>
                  <a:t>：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Diffuse term depends only on the direction of the light source and the direction of the surface normal. </a:t>
                </a:r>
                <a:r>
                  <a:rPr lang="en-US" altLang="zh-TW" sz="2000" dirty="0">
                    <a:latin typeface="Arial" panose="020B0604020202020204" pitchFamily="34" charset="0"/>
                  </a:rPr>
                  <a:t>The closer the surface is to perpendicular to the light source, the brighter it will appear.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1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iffuse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lightColor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0)</m:t>
                    </m:r>
                  </m:oMath>
                </a14:m>
                <a:endParaRPr lang="en-US" altLang="zh-TW" sz="2000" dirty="0">
                  <a:latin typeface="Arial" panose="020B0604020202020204" pitchFamily="34" charset="0"/>
                </a:endParaRPr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5EFB04-E31E-4959-8322-5822380C7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ig5_9.jpg">
            <a:extLst>
              <a:ext uri="{FF2B5EF4-FFF2-40B4-BE49-F238E27FC236}">
                <a16:creationId xmlns:a16="http://schemas.microsoft.com/office/drawing/2014/main" id="{676BB2E6-D181-4B49-9E8A-3DF55103B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52" y="2421100"/>
            <a:ext cx="3113190" cy="15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http.developer.nvidia.com/CgTutorial/elementLinks/fig5_7.jpg">
            <a:extLst>
              <a:ext uri="{FF2B5EF4-FFF2-40B4-BE49-F238E27FC236}">
                <a16:creationId xmlns:a16="http://schemas.microsoft.com/office/drawing/2014/main" id="{F7122651-2795-4003-88D1-6165517A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93" y="4512412"/>
            <a:ext cx="4431020" cy="12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8D95E6-DC4A-4179-92E9-CE6CF7F3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508" y="2420291"/>
            <a:ext cx="2031548" cy="158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1">
                <a:extLst>
                  <a:ext uri="{FF2B5EF4-FFF2-40B4-BE49-F238E27FC236}">
                    <a16:creationId xmlns:a16="http://schemas.microsoft.com/office/drawing/2014/main" id="{11B18A81-D9F0-4ADC-8091-20A5B32DD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7589991"/>
                  </p:ext>
                </p:extLst>
              </p:nvPr>
            </p:nvGraphicFramePr>
            <p:xfrm>
              <a:off x="1938997" y="3575746"/>
              <a:ext cx="4319010" cy="2123440"/>
            </p:xfrm>
            <a:graphic>
              <a:graphicData uri="http://schemas.openxmlformats.org/drawingml/2006/table">
                <a:tbl>
                  <a:tblPr bandRow="1">
                    <a:tableStyleId>{EB9631B5-78F2-41C9-869B-9F39066F8104}</a:tableStyleId>
                  </a:tblPr>
                  <a:tblGrid>
                    <a:gridCol w="1096410">
                      <a:extLst>
                        <a:ext uri="{9D8B030D-6E8A-4147-A177-3AD203B41FA5}">
                          <a16:colId xmlns:a16="http://schemas.microsoft.com/office/drawing/2014/main" val="2490776555"/>
                        </a:ext>
                      </a:extLst>
                    </a:gridCol>
                    <a:gridCol w="3222600">
                      <a:extLst>
                        <a:ext uri="{9D8B030D-6E8A-4147-A177-3AD203B41FA5}">
                          <a16:colId xmlns:a16="http://schemas.microsoft.com/office/drawing/2014/main" val="792834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/>
                            <a:t>Material </a:t>
                          </a:r>
                          <a:r>
                            <a:rPr lang="en-US" altLang="zh-TW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Diffuse coefficient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533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lightColor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/>
                            <a:t>Diffuse Light color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011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/>
                            <a:t>Geometry Normal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524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zh-TW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/>
                            <a:t>Geometry position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9324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zh-TW" alt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/>
                            <a:t>Vector from Geometry position to Light source (Normalize)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451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1">
                <a:extLst>
                  <a:ext uri="{FF2B5EF4-FFF2-40B4-BE49-F238E27FC236}">
                    <a16:creationId xmlns:a16="http://schemas.microsoft.com/office/drawing/2014/main" id="{11B18A81-D9F0-4ADC-8091-20A5B32DD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7589991"/>
                  </p:ext>
                </p:extLst>
              </p:nvPr>
            </p:nvGraphicFramePr>
            <p:xfrm>
              <a:off x="1938997" y="3575746"/>
              <a:ext cx="4319010" cy="2123440"/>
            </p:xfrm>
            <a:graphic>
              <a:graphicData uri="http://schemas.openxmlformats.org/drawingml/2006/table">
                <a:tbl>
                  <a:tblPr bandRow="1">
                    <a:tableStyleId>{EB9631B5-78F2-41C9-869B-9F39066F8104}</a:tableStyleId>
                  </a:tblPr>
                  <a:tblGrid>
                    <a:gridCol w="1096410">
                      <a:extLst>
                        <a:ext uri="{9D8B030D-6E8A-4147-A177-3AD203B41FA5}">
                          <a16:colId xmlns:a16="http://schemas.microsoft.com/office/drawing/2014/main" val="2490776555"/>
                        </a:ext>
                      </a:extLst>
                    </a:gridCol>
                    <a:gridCol w="3222600">
                      <a:extLst>
                        <a:ext uri="{9D8B030D-6E8A-4147-A177-3AD203B41FA5}">
                          <a16:colId xmlns:a16="http://schemas.microsoft.com/office/drawing/2014/main" val="7928340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t="-6557" r="-295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/>
                            <a:t>Material </a:t>
                          </a:r>
                          <a:r>
                            <a:rPr lang="en-US" altLang="zh-TW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Diffuse coefficient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533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t="-106557" r="-295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/>
                            <a:t>Diffuse </a:t>
                          </a:r>
                          <a:r>
                            <a:rPr lang="en-US" altLang="zh-TW" baseline="0" dirty="0"/>
                            <a:t>Light </a:t>
                          </a:r>
                          <a:r>
                            <a:rPr lang="en-US" altLang="zh-TW" baseline="0" dirty="0" smtClean="0"/>
                            <a:t>color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011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t="-206557" r="-29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/>
                            <a:t>Geometry Normal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524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t="-306557" r="-295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/>
                            <a:t>Geometry position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93245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t="-236190" r="-295000" b="-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aseline="0" dirty="0" smtClean="0"/>
                            <a:t>Vector from Geometry position to Light source (Normalize</a:t>
                          </a:r>
                          <a:r>
                            <a:rPr lang="en-US" altLang="zh-TW" baseline="0" dirty="0"/>
                            <a:t>)</a:t>
                          </a:r>
                          <a:endParaRPr lang="zh-TW" altLang="en-US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4515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771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A6424-5100-4B5F-B3A7-BAEA974F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Specular Term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1553E6-5C50-4DC4-8C7A-47A3D39532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Arial" panose="020B0604020202020204" pitchFamily="34" charset="0"/>
                  </a:rPr>
                  <a:t>Specular</a:t>
                </a:r>
                <a:r>
                  <a:rPr lang="zh-TW" altLang="en-US" sz="2000" dirty="0">
                    <a:latin typeface="Arial" panose="020B0604020202020204" pitchFamily="34" charset="0"/>
                  </a:rPr>
                  <a:t>：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Specular term depends on the direction of the light source and the direction of the normal. </a:t>
                </a:r>
                <a:r>
                  <a:rPr lang="en-US" altLang="zh-TW" sz="2000" dirty="0">
                    <a:latin typeface="Arial" panose="020B0604020202020204" pitchFamily="34" charset="0"/>
                  </a:rPr>
                  <a:t>It comes from a specific direction and reflects in another direction.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Specular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sz="2000">
                        <a:latin typeface="Cambria Math" panose="02040503050406030204" pitchFamily="18" charset="0"/>
                      </a:rPr>
                      <m:t>lightColor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facing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d>
                              <m:d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𝑠h𝑖𝑛𝑖𝑛𝑒𝑠𝑠</m:t>
                        </m:r>
                      </m:sup>
                    </m:sSup>
                  </m:oMath>
                </a14:m>
                <a:endParaRPr lang="en-US" altLang="zh-TW" sz="2000" dirty="0">
                  <a:latin typeface="Arial" panose="020B0604020202020204" pitchFamily="34" charset="0"/>
                </a:endParaRPr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1553E6-5C50-4DC4-8C7A-47A3D3953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9" r="-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fig5_10.jpg">
            <a:extLst>
              <a:ext uri="{FF2B5EF4-FFF2-40B4-BE49-F238E27FC236}">
                <a16:creationId xmlns:a16="http://schemas.microsoft.com/office/drawing/2014/main" id="{15840CCD-6376-416D-A7ED-37C3488A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05" y="4839576"/>
            <a:ext cx="3324682" cy="94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1">
                <a:extLst>
                  <a:ext uri="{FF2B5EF4-FFF2-40B4-BE49-F238E27FC236}">
                    <a16:creationId xmlns:a16="http://schemas.microsoft.com/office/drawing/2014/main" id="{8057ED1D-D85F-45C3-9C7A-426D471C7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054366"/>
                  </p:ext>
                </p:extLst>
              </p:nvPr>
            </p:nvGraphicFramePr>
            <p:xfrm>
              <a:off x="1597152" y="3104152"/>
              <a:ext cx="6487669" cy="3169920"/>
            </p:xfrm>
            <a:graphic>
              <a:graphicData uri="http://schemas.openxmlformats.org/drawingml/2006/table">
                <a:tbl>
                  <a:tblPr bandRow="1">
                    <a:tableStyleId>{EB9631B5-78F2-41C9-869B-9F39066F8104}</a:tableStyleId>
                  </a:tblPr>
                  <a:tblGrid>
                    <a:gridCol w="1646938">
                      <a:extLst>
                        <a:ext uri="{9D8B030D-6E8A-4147-A177-3AD203B41FA5}">
                          <a16:colId xmlns:a16="http://schemas.microsoft.com/office/drawing/2014/main" val="2490776555"/>
                        </a:ext>
                      </a:extLst>
                    </a:gridCol>
                    <a:gridCol w="4840731">
                      <a:extLst>
                        <a:ext uri="{9D8B030D-6E8A-4147-A177-3AD203B41FA5}">
                          <a16:colId xmlns:a16="http://schemas.microsoft.com/office/drawing/2014/main" val="792834078"/>
                        </a:ext>
                      </a:extLst>
                    </a:gridCol>
                  </a:tblGrid>
                  <a:tr h="287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60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6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Material</a:t>
                          </a:r>
                          <a:r>
                            <a:rPr lang="zh-TW" altLang="en-US" sz="1600" baseline="0" dirty="0"/>
                            <a:t> </a:t>
                          </a:r>
                          <a:r>
                            <a:rPr lang="en-US" altLang="zh-TW" sz="1600" baseline="0" dirty="0"/>
                            <a:t>Specular </a:t>
                          </a:r>
                          <a:r>
                            <a:rPr lang="en-US" altLang="zh-TW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coefficient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533028"/>
                      </a:ext>
                    </a:extLst>
                  </a:tr>
                  <a:tr h="287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smtClean="0">
                                    <a:latin typeface="Cambria Math" panose="02040503050406030204" pitchFamily="18" charset="0"/>
                                  </a:rPr>
                                  <m:t>lightColor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Specular Light color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0114515"/>
                      </a:ext>
                    </a:extLst>
                  </a:tr>
                  <a:tr h="49564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i="1" smtClean="0">
                                    <a:latin typeface="Cambria Math" panose="02040503050406030204" pitchFamily="18" charset="0"/>
                                  </a:rPr>
                                  <m:t>facing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 altLang="zh-TW" sz="1600" baseline="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0</a:t>
                          </a:r>
                          <a:r>
                            <a:rPr lang="zh-TW" altLang="en-US" sz="1600" baseline="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 </a:t>
                          </a:r>
                          <a:endParaRPr lang="en-US" altLang="zh-TW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  <a:p>
                          <a:r>
                            <a:rPr lang="en-US" altLang="zh-TW" sz="1600" baseline="0" dirty="0"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0, otherwise 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788623"/>
                      </a:ext>
                    </a:extLst>
                  </a:tr>
                  <a:tr h="287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zh-TW" altLang="en-US" sz="1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Geometry position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4074606"/>
                      </a:ext>
                    </a:extLst>
                  </a:tr>
                  <a:tr h="287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Geometry Normal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524460"/>
                      </a:ext>
                    </a:extLst>
                  </a:tr>
                  <a:tr h="2782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zh-TW" altLang="en-US" sz="1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Vector from Geometry position to Viewer (Normalize)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311046"/>
                      </a:ext>
                    </a:extLst>
                  </a:tr>
                  <a:tr h="29875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oMath>
                            </m:oMathPara>
                          </a14:m>
                          <a:endParaRPr lang="zh-TW" altLang="en-US" sz="1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/>
                            <a:t>Vector from Geometry position to Light source (Normalize)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451598"/>
                      </a:ext>
                    </a:extLst>
                  </a:tr>
                  <a:tr h="2871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6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TW" altLang="en-US" sz="1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NL" altLang="zh-TW" sz="1600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half vector of V and L</a:t>
                          </a:r>
                          <a:endParaRPr lang="zh-TW" altLang="en-US" sz="1600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0838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1">
                <a:extLst>
                  <a:ext uri="{FF2B5EF4-FFF2-40B4-BE49-F238E27FC236}">
                    <a16:creationId xmlns:a16="http://schemas.microsoft.com/office/drawing/2014/main" id="{8057ED1D-D85F-45C3-9C7A-426D471C75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054366"/>
                  </p:ext>
                </p:extLst>
              </p:nvPr>
            </p:nvGraphicFramePr>
            <p:xfrm>
              <a:off x="1597152" y="3104152"/>
              <a:ext cx="6487669" cy="2926080"/>
            </p:xfrm>
            <a:graphic>
              <a:graphicData uri="http://schemas.openxmlformats.org/drawingml/2006/table">
                <a:tbl>
                  <a:tblPr bandRow="1">
                    <a:tableStyleId>{EB9631B5-78F2-41C9-869B-9F39066F8104}</a:tableStyleId>
                  </a:tblPr>
                  <a:tblGrid>
                    <a:gridCol w="1646938">
                      <a:extLst>
                        <a:ext uri="{9D8B030D-6E8A-4147-A177-3AD203B41FA5}">
                          <a16:colId xmlns:a16="http://schemas.microsoft.com/office/drawing/2014/main" val="2490776555"/>
                        </a:ext>
                      </a:extLst>
                    </a:gridCol>
                    <a:gridCol w="4840731">
                      <a:extLst>
                        <a:ext uri="{9D8B030D-6E8A-4147-A177-3AD203B41FA5}">
                          <a16:colId xmlns:a16="http://schemas.microsoft.com/office/drawing/2014/main" val="7928340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5455" r="-295185" b="-7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Material</a:t>
                          </a:r>
                          <a:r>
                            <a:rPr lang="zh-TW" altLang="en-US" sz="1600" baseline="0" dirty="0" smtClean="0"/>
                            <a:t> </a:t>
                          </a:r>
                          <a:r>
                            <a:rPr lang="en-US" altLang="zh-TW" sz="1600" baseline="0" dirty="0"/>
                            <a:t>Specular </a:t>
                          </a:r>
                          <a:r>
                            <a:rPr lang="en-US" altLang="zh-TW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coefficient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53302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105455" r="-295185" b="-6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Specular </a:t>
                          </a:r>
                          <a:r>
                            <a:rPr lang="en-US" altLang="zh-TW" sz="1600" baseline="0" dirty="0"/>
                            <a:t>Light </a:t>
                          </a:r>
                          <a:r>
                            <a:rPr lang="en-US" altLang="zh-TW" sz="1600" baseline="0" dirty="0" smtClean="0"/>
                            <a:t>color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011451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118947" r="-295185" b="-3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3962" t="-118947" r="-252" b="-3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478862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371429" r="-295185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Geometry position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407460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480000" r="-295185" b="-3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Geometry Normal</a:t>
                          </a:r>
                          <a:endParaRPr lang="zh-TW" altLang="en-US" sz="1600" baseline="0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5244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580000" r="-295185" b="-2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Vector from Geometry position to Viewer (Normalize)</a:t>
                          </a:r>
                          <a:endParaRPr lang="en-US" altLang="zh-TW" sz="16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3110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680000" r="-295185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baseline="0" dirty="0" smtClean="0"/>
                            <a:t>Vector from Geometry position to Light source (Normalize)</a:t>
                          </a:r>
                          <a:endParaRPr lang="en-US" altLang="zh-TW" sz="16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34515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780000" r="-295185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altLang="zh-TW" sz="1600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half vector of V and L</a:t>
                          </a:r>
                          <a:endParaRPr lang="zh-TW" altLang="en-US" sz="1600" kern="1200" baseline="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08389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B03CB3B4-39EC-4357-9B27-766842BC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780" y="2561066"/>
            <a:ext cx="2304707" cy="176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fig5_13.jpg">
            <a:extLst>
              <a:ext uri="{FF2B5EF4-FFF2-40B4-BE49-F238E27FC236}">
                <a16:creationId xmlns:a16="http://schemas.microsoft.com/office/drawing/2014/main" id="{3E157CA4-402F-4FDB-AF67-17845FBDB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98" y="3044479"/>
            <a:ext cx="3076792" cy="15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4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f/Phong_components_revised.png/544px-Phong_components_revi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28" y="2409825"/>
            <a:ext cx="9710815" cy="27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6DC87E4-FA04-453A-98B3-F63A419D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ADS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99A85-AE2C-4465-B320-F477EF5F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906D13D-8E12-4769-B2ED-220055FE397C}"/>
              </a:ext>
            </a:extLst>
          </p:cNvPr>
          <p:cNvSpPr txBox="1">
            <a:spLocks/>
          </p:cNvSpPr>
          <p:nvPr/>
        </p:nvSpPr>
        <p:spPr>
          <a:xfrm>
            <a:off x="1597152" y="1347216"/>
            <a:ext cx="10180320" cy="4854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9A5F27"/>
                </a:solidFill>
                <a:latin typeface="Consolas" panose="020B0609020204030204" pitchFamily="49" charset="0"/>
              </a:rPr>
              <a:t>#Version 430 core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mat4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model_matrix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uniform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mat4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proj_matrix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Layout (location = </a:t>
            </a:r>
            <a:r>
              <a:rPr lang="en-US" altLang="zh-TW" dirty="0">
                <a:solidFill>
                  <a:srgbClr val="FFA03D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in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position;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Layout (location = </a:t>
            </a:r>
            <a:r>
              <a:rPr lang="en-US" altLang="zh-TW" dirty="0">
                <a:solidFill>
                  <a:srgbClr val="FFA03D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in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normal;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out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vs_worldpos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out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vec3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vs_normal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BF68FF"/>
                </a:solidFill>
                <a:latin typeface="Consolas" panose="020B0609020204030204" pitchFamily="49" charset="0"/>
              </a:rPr>
              <a:t>vec4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proj_matrix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model_matrix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* position;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gl_Position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vs_worldpos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pos.xyz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vs_normal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normalize(mat3(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model_matrix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* normal);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6572817" y="4427144"/>
            <a:ext cx="2670771" cy="332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Transform to display plane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7312" y="5304759"/>
            <a:ext cx="1278046" cy="332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Get Normal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3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8C983B14317E6479BD70B308D6D556A" ma:contentTypeVersion="14" ma:contentTypeDescription="建立新的文件。" ma:contentTypeScope="" ma:versionID="c6be2cb846f2c4870218724631233d80">
  <xsd:schema xmlns:xsd="http://www.w3.org/2001/XMLSchema" xmlns:xs="http://www.w3.org/2001/XMLSchema" xmlns:p="http://schemas.microsoft.com/office/2006/metadata/properties" xmlns:ns3="20e0e8ac-a8ae-4b9a-a926-7a195b0031a4" xmlns:ns4="ac26965a-f371-48b3-9324-ea059cb77d9f" targetNamespace="http://schemas.microsoft.com/office/2006/metadata/properties" ma:root="true" ma:fieldsID="20e1de844f730f4e500e45940e404a0d" ns3:_="" ns4:_="">
    <xsd:import namespace="20e0e8ac-a8ae-4b9a-a926-7a195b0031a4"/>
    <xsd:import namespace="ac26965a-f371-48b3-9324-ea059cb77d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0e8ac-a8ae-4b9a-a926-7a195b0031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965a-f371-48b3-9324-ea059cb77d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5030C7-4563-45E5-89C7-407D9AE7D6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0E1663-C2C4-4049-8BFA-FF231B83D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0e8ac-a8ae-4b9a-a926-7a195b0031a4"/>
    <ds:schemaRef ds:uri="ac26965a-f371-48b3-9324-ea059cb77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8F5C19-3333-401D-9D5C-2E76DA74BD28}">
  <ds:schemaRefs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c26965a-f371-48b3-9324-ea059cb77d9f"/>
    <ds:schemaRef ds:uri="20e0e8ac-a8ae-4b9a-a926-7a195b0031a4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34157</TotalTime>
  <Words>1092</Words>
  <Application>Microsoft Office PowerPoint</Application>
  <PresentationFormat>寬螢幕</PresentationFormat>
  <Paragraphs>181</Paragraphs>
  <Slides>20</Slides>
  <Notes>19</Notes>
  <HiddenSlides>5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Manrope</vt:lpstr>
      <vt:lpstr>Manrope ExtraBold</vt:lpstr>
      <vt:lpstr>Noto Sans CJK TC Bold</vt:lpstr>
      <vt:lpstr>新細明體</vt:lpstr>
      <vt:lpstr>Arial</vt:lpstr>
      <vt:lpstr>Calibri</vt:lpstr>
      <vt:lpstr>Cambria Math</vt:lpstr>
      <vt:lpstr>Consolas</vt:lpstr>
      <vt:lpstr>Times New Roman</vt:lpstr>
      <vt:lpstr>Office 佈景主題</vt:lpstr>
      <vt:lpstr>GPU Shader 2</vt:lpstr>
      <vt:lpstr>Overview</vt:lpstr>
      <vt:lpstr>Illumination model</vt:lpstr>
      <vt:lpstr>Classic Lighting Model</vt:lpstr>
      <vt:lpstr>Ambient Term</vt:lpstr>
      <vt:lpstr>Diffuse Term</vt:lpstr>
      <vt:lpstr>Specular Term</vt:lpstr>
      <vt:lpstr>ADS model</vt:lpstr>
      <vt:lpstr>Vertex Shader</vt:lpstr>
      <vt:lpstr>Fragment Shader</vt:lpstr>
      <vt:lpstr>Water surface</vt:lpstr>
      <vt:lpstr>Wave</vt:lpstr>
      <vt:lpstr>Sin Wave</vt:lpstr>
      <vt:lpstr>Height map</vt:lpstr>
      <vt:lpstr>Hw10(8%)</vt:lpstr>
      <vt:lpstr>Water Surface Rendering</vt:lpstr>
      <vt:lpstr>Water Surface Rendering</vt:lpstr>
      <vt:lpstr>Water Surface Rendering</vt:lpstr>
      <vt:lpstr>Vertex Shader</vt:lpstr>
      <vt:lpstr>Fragment Shader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清億 許</cp:lastModifiedBy>
  <cp:revision>80</cp:revision>
  <dcterms:created xsi:type="dcterms:W3CDTF">2022-07-06T06:36:56Z</dcterms:created>
  <dcterms:modified xsi:type="dcterms:W3CDTF">2023-11-07T00:59:56Z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0x010100B8C983B14317E6479BD70B308D6D556A</vt:lpwstr>
  </property>
</Properties>
</file>